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69" r:id="rId1"/>
  </p:sldMasterIdLst>
  <p:notesMasterIdLst>
    <p:notesMasterId r:id="rId27"/>
  </p:notesMasterIdLst>
  <p:handoutMasterIdLst>
    <p:handoutMasterId r:id="rId28"/>
  </p:handoutMasterIdLst>
  <p:sldIdLst>
    <p:sldId id="16175" r:id="rId2"/>
    <p:sldId id="15959" r:id="rId3"/>
    <p:sldId id="16195" r:id="rId4"/>
    <p:sldId id="15772" r:id="rId5"/>
    <p:sldId id="16186" r:id="rId6"/>
    <p:sldId id="16179" r:id="rId7"/>
    <p:sldId id="16191" r:id="rId8"/>
    <p:sldId id="16194" r:id="rId9"/>
    <p:sldId id="16199" r:id="rId10"/>
    <p:sldId id="16189" r:id="rId11"/>
    <p:sldId id="16196" r:id="rId12"/>
    <p:sldId id="16201" r:id="rId13"/>
    <p:sldId id="16202" r:id="rId14"/>
    <p:sldId id="16200" r:id="rId15"/>
    <p:sldId id="16198" r:id="rId16"/>
    <p:sldId id="16204" r:id="rId17"/>
    <p:sldId id="16203" r:id="rId18"/>
    <p:sldId id="16197" r:id="rId19"/>
    <p:sldId id="16192" r:id="rId20"/>
    <p:sldId id="16206" r:id="rId21"/>
    <p:sldId id="16205" r:id="rId22"/>
    <p:sldId id="16207" r:id="rId23"/>
    <p:sldId id="16208" r:id="rId24"/>
    <p:sldId id="16209" r:id="rId25"/>
    <p:sldId id="16190" r:id="rId26"/>
  </p:sldIdLst>
  <p:sldSz cx="9144000" cy="5143500" type="screen16x9"/>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161"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323"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484"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646"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5807" algn="l" defTabSz="457161" rtl="0" eaLnBrk="1" latinLnBrk="0" hangingPunct="1">
      <a:defRPr sz="2400" kern="1200">
        <a:solidFill>
          <a:schemeClr val="tx1"/>
        </a:solidFill>
        <a:latin typeface="Arial" charset="0"/>
        <a:ea typeface="ＭＳ Ｐゴシック" charset="0"/>
        <a:cs typeface="ＭＳ Ｐゴシック" charset="0"/>
      </a:defRPr>
    </a:lvl6pPr>
    <a:lvl7pPr marL="2742968" algn="l" defTabSz="457161" rtl="0" eaLnBrk="1" latinLnBrk="0" hangingPunct="1">
      <a:defRPr sz="2400" kern="1200">
        <a:solidFill>
          <a:schemeClr val="tx1"/>
        </a:solidFill>
        <a:latin typeface="Arial" charset="0"/>
        <a:ea typeface="ＭＳ Ｐゴシック" charset="0"/>
        <a:cs typeface="ＭＳ Ｐゴシック" charset="0"/>
      </a:defRPr>
    </a:lvl7pPr>
    <a:lvl8pPr marL="3200129" algn="l" defTabSz="457161" rtl="0" eaLnBrk="1" latinLnBrk="0" hangingPunct="1">
      <a:defRPr sz="2400" kern="1200">
        <a:solidFill>
          <a:schemeClr val="tx1"/>
        </a:solidFill>
        <a:latin typeface="Arial" charset="0"/>
        <a:ea typeface="ＭＳ Ｐゴシック" charset="0"/>
        <a:cs typeface="ＭＳ Ｐゴシック" charset="0"/>
      </a:defRPr>
    </a:lvl8pPr>
    <a:lvl9pPr marL="3657291" algn="l" defTabSz="457161"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A227"/>
    <a:srgbClr val="D08B21"/>
    <a:srgbClr val="DB921F"/>
    <a:srgbClr val="FCFF0B"/>
    <a:srgbClr val="F9FB0A"/>
    <a:srgbClr val="F3EFC9"/>
    <a:srgbClr val="FF6666"/>
    <a:srgbClr val="08081F"/>
    <a:srgbClr val="3E151B"/>
    <a:srgbClr val="FF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798" autoAdjust="0"/>
    <p:restoredTop sz="79970" autoAdjust="0"/>
  </p:normalViewPr>
  <p:slideViewPr>
    <p:cSldViewPr>
      <p:cViewPr varScale="1">
        <p:scale>
          <a:sx n="120" d="100"/>
          <a:sy n="120" d="100"/>
        </p:scale>
        <p:origin x="360" y="16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29027" name="Rectangle 3"/>
          <p:cNvSpPr>
            <a:spLocks noGrp="1" noChangeArrowheads="1"/>
          </p:cNvSpPr>
          <p:nvPr>
            <p:ph type="dt" sz="quarter" idx="1"/>
          </p:nvPr>
        </p:nvSpPr>
        <p:spPr bwMode="auto">
          <a:xfrm>
            <a:off x="3886200" y="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29028" name="Rectangle 4"/>
          <p:cNvSpPr>
            <a:spLocks noGrp="1" noChangeArrowheads="1"/>
          </p:cNvSpPr>
          <p:nvPr>
            <p:ph type="ftr" sz="quarter" idx="2"/>
          </p:nvPr>
        </p:nvSpPr>
        <p:spPr bwMode="auto">
          <a:xfrm>
            <a:off x="0" y="868680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29029" name="Rectangle 5"/>
          <p:cNvSpPr>
            <a:spLocks noGrp="1" noChangeArrowheads="1"/>
          </p:cNvSpPr>
          <p:nvPr>
            <p:ph type="sldNum" sz="quarter" idx="3"/>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pPr>
              <a:defRPr/>
            </a:pPr>
            <a:fld id="{C4883F6E-4DFF-1741-A3AC-EFA8DEB73496}" type="slidenum">
              <a:rPr lang="en-US"/>
              <a:pPr>
                <a:defRPr/>
              </a:pPr>
              <a:t>‹#›</a:t>
            </a:fld>
            <a:endParaRPr lang="en-US"/>
          </a:p>
        </p:txBody>
      </p:sp>
    </p:spTree>
    <p:extLst>
      <p:ext uri="{BB962C8B-B14F-4D97-AF65-F5344CB8AC3E}">
        <p14:creationId xmlns:p14="http://schemas.microsoft.com/office/powerpoint/2010/main" val="33642386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10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pPr>
              <a:defRPr/>
            </a:pPr>
            <a:fld id="{5B875736-5930-A74C-8713-D82750AF7BE0}" type="slidenum">
              <a:rPr lang="en-US"/>
              <a:pPr>
                <a:defRPr/>
              </a:pPr>
              <a:t>‹#›</a:t>
            </a:fld>
            <a:endParaRPr lang="en-US"/>
          </a:p>
        </p:txBody>
      </p:sp>
    </p:spTree>
    <p:extLst>
      <p:ext uri="{BB962C8B-B14F-4D97-AF65-F5344CB8AC3E}">
        <p14:creationId xmlns:p14="http://schemas.microsoft.com/office/powerpoint/2010/main" val="2582749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161"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323"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484"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646"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5807" algn="l" defTabSz="457161" rtl="0" eaLnBrk="1" latinLnBrk="0" hangingPunct="1">
      <a:defRPr sz="1200" kern="1200">
        <a:solidFill>
          <a:schemeClr val="tx1"/>
        </a:solidFill>
        <a:latin typeface="+mn-lt"/>
        <a:ea typeface="+mn-ea"/>
        <a:cs typeface="+mn-cs"/>
      </a:defRPr>
    </a:lvl6pPr>
    <a:lvl7pPr marL="2742968" algn="l" defTabSz="457161" rtl="0" eaLnBrk="1" latinLnBrk="0" hangingPunct="1">
      <a:defRPr sz="1200" kern="1200">
        <a:solidFill>
          <a:schemeClr val="tx1"/>
        </a:solidFill>
        <a:latin typeface="+mn-lt"/>
        <a:ea typeface="+mn-ea"/>
        <a:cs typeface="+mn-cs"/>
      </a:defRPr>
    </a:lvl7pPr>
    <a:lvl8pPr marL="3200129" algn="l" defTabSz="457161" rtl="0" eaLnBrk="1" latinLnBrk="0" hangingPunct="1">
      <a:defRPr sz="1200" kern="1200">
        <a:solidFill>
          <a:schemeClr val="tx1"/>
        </a:solidFill>
        <a:latin typeface="+mn-lt"/>
        <a:ea typeface="+mn-ea"/>
        <a:cs typeface="+mn-cs"/>
      </a:defRPr>
    </a:lvl8pPr>
    <a:lvl9pPr marL="3657291" algn="l" defTabSz="45716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B875736-5930-A74C-8713-D82750AF7BE0}" type="slidenum">
              <a:rPr lang="en-US" smtClean="0"/>
              <a:pPr>
                <a:defRPr/>
              </a:pPr>
              <a:t>1</a:t>
            </a:fld>
            <a:endParaRPr lang="en-US"/>
          </a:p>
        </p:txBody>
      </p:sp>
    </p:spTree>
    <p:extLst>
      <p:ext uri="{BB962C8B-B14F-4D97-AF65-F5344CB8AC3E}">
        <p14:creationId xmlns:p14="http://schemas.microsoft.com/office/powerpoint/2010/main" val="1744054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9A381-06AF-E101-A331-759993AF2D77}"/>
            </a:ext>
          </a:extLst>
        </p:cNvPr>
        <p:cNvGrpSpPr/>
        <p:nvPr/>
      </p:nvGrpSpPr>
      <p:grpSpPr>
        <a:xfrm>
          <a:off x="0" y="0"/>
          <a:ext cx="0" cy="0"/>
          <a:chOff x="0" y="0"/>
          <a:chExt cx="0" cy="0"/>
        </a:xfrm>
      </p:grpSpPr>
      <p:sp>
        <p:nvSpPr>
          <p:cNvPr id="78849" name="Rectangle 7">
            <a:extLst>
              <a:ext uri="{FF2B5EF4-FFF2-40B4-BE49-F238E27FC236}">
                <a16:creationId xmlns:a16="http://schemas.microsoft.com/office/drawing/2014/main" id="{01CEC392-A720-1682-37F2-1FE2F2ED7601}"/>
              </a:ext>
            </a:extLst>
          </p:cNvPr>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2E658F8-3864-5945-AFAE-7033C14FD6D0}" type="slidenum">
              <a:rPr lang="en-US" sz="1200">
                <a:solidFill>
                  <a:srgbClr val="000000"/>
                </a:solidFill>
              </a:rPr>
              <a:pPr/>
              <a:t>10</a:t>
            </a:fld>
            <a:endParaRPr lang="en-US" sz="1200">
              <a:solidFill>
                <a:srgbClr val="000000"/>
              </a:solidFill>
            </a:endParaRPr>
          </a:p>
        </p:txBody>
      </p:sp>
      <p:sp>
        <p:nvSpPr>
          <p:cNvPr id="113666" name="Rectangle 2">
            <a:extLst>
              <a:ext uri="{FF2B5EF4-FFF2-40B4-BE49-F238E27FC236}">
                <a16:creationId xmlns:a16="http://schemas.microsoft.com/office/drawing/2014/main" id="{2E80C7ED-C131-64D9-D3A9-0850511AD5DF}"/>
              </a:ext>
            </a:extLst>
          </p:cNvPr>
          <p:cNvSpPr>
            <a:spLocks noGrp="1" noRot="1" noChangeAspect="1" noChangeArrowheads="1"/>
          </p:cNvSpPr>
          <p:nvPr>
            <p:ph type="sldImg"/>
          </p:nvPr>
        </p:nvSpPr>
        <p:spPr>
          <a:xfrm>
            <a:off x="381000" y="685800"/>
            <a:ext cx="6096000" cy="3429000"/>
          </a:xfrm>
          <a:solidFill>
            <a:srgbClr val="FFFFFF"/>
          </a:solidFill>
          <a:ln/>
          <a:extLst>
            <a:ext uri="{FAA26D3D-D897-4be2-8F04-BA451C77F1D7}">
              <ma14:placeholderFlag xmlns:ma14="http://schemas.microsoft.com/office/mac/drawingml/2011/main" xmlns="" val="1"/>
            </a:ext>
          </a:extLst>
        </p:spPr>
      </p:sp>
      <p:sp>
        <p:nvSpPr>
          <p:cNvPr id="78851" name="Rectangle 3">
            <a:extLst>
              <a:ext uri="{FF2B5EF4-FFF2-40B4-BE49-F238E27FC236}">
                <a16:creationId xmlns:a16="http://schemas.microsoft.com/office/drawing/2014/main" id="{C6163A58-E583-E80C-D9A7-E78A855C51E3}"/>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algn="l"/>
            <a:r>
              <a:rPr lang="en-US" b="0" i="0" dirty="0">
                <a:solidFill>
                  <a:srgbClr val="3D3D3A"/>
                </a:solidFill>
                <a:effectLst/>
                <a:latin typeface="Anthropic Sans"/>
              </a:rPr>
              <a:t>Our question shouldn’t be is this sin or not, am I ok if I do this, the question is how do I have a marriage that flourishes! Teach me to fly, not how to crash. </a:t>
            </a:r>
          </a:p>
        </p:txBody>
      </p:sp>
    </p:spTree>
    <p:extLst>
      <p:ext uri="{BB962C8B-B14F-4D97-AF65-F5344CB8AC3E}">
        <p14:creationId xmlns:p14="http://schemas.microsoft.com/office/powerpoint/2010/main" val="1465452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A45CB-396C-1FE5-728C-7EBDC4F3FB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8EC3C4-0A42-60FA-2B66-3AC4BCE3AD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7B6795-7441-D727-DAB0-CCD81165A89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04F6CD-2768-E872-A8B0-64EECD2DE9E3}"/>
              </a:ext>
            </a:extLst>
          </p:cNvPr>
          <p:cNvSpPr>
            <a:spLocks noGrp="1"/>
          </p:cNvSpPr>
          <p:nvPr>
            <p:ph type="sldNum" sz="quarter" idx="5"/>
          </p:nvPr>
        </p:nvSpPr>
        <p:spPr/>
        <p:txBody>
          <a:bodyPr/>
          <a:lstStyle/>
          <a:p>
            <a:pPr>
              <a:defRPr/>
            </a:pPr>
            <a:fld id="{5B875736-5930-A74C-8713-D82750AF7BE0}" type="slidenum">
              <a:rPr lang="en-US" smtClean="0"/>
              <a:pPr>
                <a:defRPr/>
              </a:pPr>
              <a:t>11</a:t>
            </a:fld>
            <a:endParaRPr lang="en-US"/>
          </a:p>
        </p:txBody>
      </p:sp>
    </p:spTree>
    <p:extLst>
      <p:ext uri="{BB962C8B-B14F-4D97-AF65-F5344CB8AC3E}">
        <p14:creationId xmlns:p14="http://schemas.microsoft.com/office/powerpoint/2010/main" val="4007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0E508-8215-D43F-112E-7EC1FCB574CF}"/>
            </a:ext>
          </a:extLst>
        </p:cNvPr>
        <p:cNvGrpSpPr/>
        <p:nvPr/>
      </p:nvGrpSpPr>
      <p:grpSpPr>
        <a:xfrm>
          <a:off x="0" y="0"/>
          <a:ext cx="0" cy="0"/>
          <a:chOff x="0" y="0"/>
          <a:chExt cx="0" cy="0"/>
        </a:xfrm>
      </p:grpSpPr>
      <p:sp>
        <p:nvSpPr>
          <p:cNvPr id="78849" name="Rectangle 7">
            <a:extLst>
              <a:ext uri="{FF2B5EF4-FFF2-40B4-BE49-F238E27FC236}">
                <a16:creationId xmlns:a16="http://schemas.microsoft.com/office/drawing/2014/main" id="{52A555A5-92E7-7819-73CB-6B815B9262A4}"/>
              </a:ext>
            </a:extLst>
          </p:cNvPr>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2E658F8-3864-5945-AFAE-7033C14FD6D0}" type="slidenum">
              <a:rPr lang="en-US" sz="1200">
                <a:solidFill>
                  <a:srgbClr val="000000"/>
                </a:solidFill>
              </a:rPr>
              <a:pPr/>
              <a:t>12</a:t>
            </a:fld>
            <a:endParaRPr lang="en-US" sz="1200">
              <a:solidFill>
                <a:srgbClr val="000000"/>
              </a:solidFill>
            </a:endParaRPr>
          </a:p>
        </p:txBody>
      </p:sp>
      <p:sp>
        <p:nvSpPr>
          <p:cNvPr id="113666" name="Rectangle 2">
            <a:extLst>
              <a:ext uri="{FF2B5EF4-FFF2-40B4-BE49-F238E27FC236}">
                <a16:creationId xmlns:a16="http://schemas.microsoft.com/office/drawing/2014/main" id="{D5D3033E-2C7B-3BF7-B4C1-B65818BC3E19}"/>
              </a:ext>
            </a:extLst>
          </p:cNvPr>
          <p:cNvSpPr>
            <a:spLocks noGrp="1" noRot="1" noChangeAspect="1" noChangeArrowheads="1"/>
          </p:cNvSpPr>
          <p:nvPr>
            <p:ph type="sldImg"/>
          </p:nvPr>
        </p:nvSpPr>
        <p:spPr>
          <a:xfrm>
            <a:off x="381000" y="685800"/>
            <a:ext cx="6096000" cy="3429000"/>
          </a:xfrm>
          <a:solidFill>
            <a:srgbClr val="FFFFFF"/>
          </a:solidFill>
          <a:ln/>
          <a:extLst>
            <a:ext uri="{FAA26D3D-D897-4be2-8F04-BA451C77F1D7}">
              <ma14:placeholderFlag xmlns="" xmlns:ma14="http://schemas.microsoft.com/office/mac/drawingml/2011/main" val="1"/>
            </a:ext>
          </a:extLst>
        </p:spPr>
      </p:sp>
      <p:sp>
        <p:nvSpPr>
          <p:cNvPr id="78851" name="Rectangle 3">
            <a:extLst>
              <a:ext uri="{FF2B5EF4-FFF2-40B4-BE49-F238E27FC236}">
                <a16:creationId xmlns:a16="http://schemas.microsoft.com/office/drawing/2014/main" id="{704B8CBF-7D62-F963-F2A1-9BB60A74BFE6}"/>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algn="l"/>
            <a:endParaRPr lang="en-US" b="0" i="0" dirty="0">
              <a:solidFill>
                <a:srgbClr val="3D3D3A"/>
              </a:solidFill>
              <a:effectLst/>
              <a:latin typeface="Anthropic Sans"/>
            </a:endParaRPr>
          </a:p>
          <a:p>
            <a:pPr eaLnBrk="1" hangingPunct="1"/>
            <a:endParaRPr lang="en-US" dirty="0"/>
          </a:p>
        </p:txBody>
      </p:sp>
    </p:spTree>
    <p:extLst>
      <p:ext uri="{BB962C8B-B14F-4D97-AF65-F5344CB8AC3E}">
        <p14:creationId xmlns:p14="http://schemas.microsoft.com/office/powerpoint/2010/main" val="3169595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3F5B7-84CF-F4A2-D2AE-9C135F29ADCE}"/>
            </a:ext>
          </a:extLst>
        </p:cNvPr>
        <p:cNvGrpSpPr/>
        <p:nvPr/>
      </p:nvGrpSpPr>
      <p:grpSpPr>
        <a:xfrm>
          <a:off x="0" y="0"/>
          <a:ext cx="0" cy="0"/>
          <a:chOff x="0" y="0"/>
          <a:chExt cx="0" cy="0"/>
        </a:xfrm>
      </p:grpSpPr>
      <p:sp>
        <p:nvSpPr>
          <p:cNvPr id="78849" name="Rectangle 7">
            <a:extLst>
              <a:ext uri="{FF2B5EF4-FFF2-40B4-BE49-F238E27FC236}">
                <a16:creationId xmlns:a16="http://schemas.microsoft.com/office/drawing/2014/main" id="{5F6D65E0-93D5-ECE5-EB75-EDF63EEEE3E0}"/>
              </a:ext>
            </a:extLst>
          </p:cNvPr>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2E658F8-3864-5945-AFAE-7033C14FD6D0}" type="slidenum">
              <a:rPr lang="en-US" sz="1200">
                <a:solidFill>
                  <a:srgbClr val="000000"/>
                </a:solidFill>
              </a:rPr>
              <a:pPr/>
              <a:t>13</a:t>
            </a:fld>
            <a:endParaRPr lang="en-US" sz="1200">
              <a:solidFill>
                <a:srgbClr val="000000"/>
              </a:solidFill>
            </a:endParaRPr>
          </a:p>
        </p:txBody>
      </p:sp>
      <p:sp>
        <p:nvSpPr>
          <p:cNvPr id="113666" name="Rectangle 2">
            <a:extLst>
              <a:ext uri="{FF2B5EF4-FFF2-40B4-BE49-F238E27FC236}">
                <a16:creationId xmlns:a16="http://schemas.microsoft.com/office/drawing/2014/main" id="{6C62336E-E635-50F7-50FC-3B8FE3468C87}"/>
              </a:ext>
            </a:extLst>
          </p:cNvPr>
          <p:cNvSpPr>
            <a:spLocks noGrp="1" noRot="1" noChangeAspect="1" noChangeArrowheads="1"/>
          </p:cNvSpPr>
          <p:nvPr>
            <p:ph type="sldImg"/>
          </p:nvPr>
        </p:nvSpPr>
        <p:spPr>
          <a:xfrm>
            <a:off x="381000" y="685800"/>
            <a:ext cx="6096000" cy="3429000"/>
          </a:xfrm>
          <a:solidFill>
            <a:srgbClr val="FFFFFF"/>
          </a:solidFill>
          <a:ln/>
          <a:extLst>
            <a:ext uri="{FAA26D3D-D897-4be2-8F04-BA451C77F1D7}">
              <ma14:placeholderFlag xmlns:ma14="http://schemas.microsoft.com/office/mac/drawingml/2011/main" xmlns="" val="1"/>
            </a:ext>
          </a:extLst>
        </p:spPr>
      </p:sp>
      <p:sp>
        <p:nvSpPr>
          <p:cNvPr id="78851" name="Rectangle 3">
            <a:extLst>
              <a:ext uri="{FF2B5EF4-FFF2-40B4-BE49-F238E27FC236}">
                <a16:creationId xmlns:a16="http://schemas.microsoft.com/office/drawing/2014/main" id="{B2F43AB7-2188-9833-9137-E7008CB2EB36}"/>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algn="l"/>
            <a:endParaRPr lang="en-US" b="0" i="0" dirty="0">
              <a:solidFill>
                <a:srgbClr val="3D3D3A"/>
              </a:solidFill>
              <a:effectLst/>
              <a:latin typeface="Anthropic Sans"/>
            </a:endParaRPr>
          </a:p>
          <a:p>
            <a:pPr eaLnBrk="1" hangingPunct="1"/>
            <a:endParaRPr lang="en-US" dirty="0"/>
          </a:p>
        </p:txBody>
      </p:sp>
    </p:spTree>
    <p:extLst>
      <p:ext uri="{BB962C8B-B14F-4D97-AF65-F5344CB8AC3E}">
        <p14:creationId xmlns:p14="http://schemas.microsoft.com/office/powerpoint/2010/main" val="3154644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7DFF4-48B5-41F2-4852-D0AF0F5016DD}"/>
            </a:ext>
          </a:extLst>
        </p:cNvPr>
        <p:cNvGrpSpPr/>
        <p:nvPr/>
      </p:nvGrpSpPr>
      <p:grpSpPr>
        <a:xfrm>
          <a:off x="0" y="0"/>
          <a:ext cx="0" cy="0"/>
          <a:chOff x="0" y="0"/>
          <a:chExt cx="0" cy="0"/>
        </a:xfrm>
      </p:grpSpPr>
      <p:sp>
        <p:nvSpPr>
          <p:cNvPr id="78849" name="Rectangle 7">
            <a:extLst>
              <a:ext uri="{FF2B5EF4-FFF2-40B4-BE49-F238E27FC236}">
                <a16:creationId xmlns:a16="http://schemas.microsoft.com/office/drawing/2014/main" id="{7449256C-BBDB-A611-D896-4AAAD2272EC6}"/>
              </a:ext>
            </a:extLst>
          </p:cNvPr>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2E658F8-3864-5945-AFAE-7033C14FD6D0}" type="slidenum">
              <a:rPr lang="en-US" sz="1200">
                <a:solidFill>
                  <a:srgbClr val="000000"/>
                </a:solidFill>
              </a:rPr>
              <a:pPr/>
              <a:t>14</a:t>
            </a:fld>
            <a:endParaRPr lang="en-US" sz="1200">
              <a:solidFill>
                <a:srgbClr val="000000"/>
              </a:solidFill>
            </a:endParaRPr>
          </a:p>
        </p:txBody>
      </p:sp>
      <p:sp>
        <p:nvSpPr>
          <p:cNvPr id="113666" name="Rectangle 2">
            <a:extLst>
              <a:ext uri="{FF2B5EF4-FFF2-40B4-BE49-F238E27FC236}">
                <a16:creationId xmlns:a16="http://schemas.microsoft.com/office/drawing/2014/main" id="{BE875A7F-B2DB-384D-AB55-36361CBCA1DB}"/>
              </a:ext>
            </a:extLst>
          </p:cNvPr>
          <p:cNvSpPr>
            <a:spLocks noGrp="1" noRot="1" noChangeAspect="1" noChangeArrowheads="1"/>
          </p:cNvSpPr>
          <p:nvPr>
            <p:ph type="sldImg"/>
          </p:nvPr>
        </p:nvSpPr>
        <p:spPr>
          <a:xfrm>
            <a:off x="381000" y="685800"/>
            <a:ext cx="6096000" cy="3429000"/>
          </a:xfrm>
          <a:solidFill>
            <a:srgbClr val="FFFFFF"/>
          </a:solidFill>
          <a:ln/>
          <a:extLst>
            <a:ext uri="{FAA26D3D-D897-4be2-8F04-BA451C77F1D7}">
              <ma14:placeholderFlag xmlns="" xmlns:ma14="http://schemas.microsoft.com/office/mac/drawingml/2011/main" val="1"/>
            </a:ext>
          </a:extLst>
        </p:spPr>
      </p:sp>
      <p:sp>
        <p:nvSpPr>
          <p:cNvPr id="78851" name="Rectangle 3">
            <a:extLst>
              <a:ext uri="{FF2B5EF4-FFF2-40B4-BE49-F238E27FC236}">
                <a16:creationId xmlns:a16="http://schemas.microsoft.com/office/drawing/2014/main" id="{47917A9A-028B-FFB2-E81C-AABA84596DA5}"/>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algn="l"/>
            <a:endParaRPr lang="en-US" b="0" i="0" dirty="0">
              <a:solidFill>
                <a:srgbClr val="3D3D3A"/>
              </a:solidFill>
              <a:effectLst/>
              <a:latin typeface="Anthropic Sans"/>
            </a:endParaRPr>
          </a:p>
          <a:p>
            <a:pPr eaLnBrk="1" hangingPunct="1"/>
            <a:endParaRPr lang="en-US" dirty="0"/>
          </a:p>
        </p:txBody>
      </p:sp>
    </p:spTree>
    <p:extLst>
      <p:ext uri="{BB962C8B-B14F-4D97-AF65-F5344CB8AC3E}">
        <p14:creationId xmlns:p14="http://schemas.microsoft.com/office/powerpoint/2010/main" val="1468500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EF369-64B9-3DD3-9079-F6090B99DB49}"/>
            </a:ext>
          </a:extLst>
        </p:cNvPr>
        <p:cNvGrpSpPr/>
        <p:nvPr/>
      </p:nvGrpSpPr>
      <p:grpSpPr>
        <a:xfrm>
          <a:off x="0" y="0"/>
          <a:ext cx="0" cy="0"/>
          <a:chOff x="0" y="0"/>
          <a:chExt cx="0" cy="0"/>
        </a:xfrm>
      </p:grpSpPr>
      <p:sp>
        <p:nvSpPr>
          <p:cNvPr id="78849" name="Rectangle 7">
            <a:extLst>
              <a:ext uri="{FF2B5EF4-FFF2-40B4-BE49-F238E27FC236}">
                <a16:creationId xmlns:a16="http://schemas.microsoft.com/office/drawing/2014/main" id="{12818AC4-D787-97C2-437E-9D6C022EEB59}"/>
              </a:ext>
            </a:extLst>
          </p:cNvPr>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2E658F8-3864-5945-AFAE-7033C14FD6D0}" type="slidenum">
              <a:rPr lang="en-US" sz="1200">
                <a:solidFill>
                  <a:srgbClr val="000000"/>
                </a:solidFill>
              </a:rPr>
              <a:pPr/>
              <a:t>15</a:t>
            </a:fld>
            <a:endParaRPr lang="en-US" sz="1200">
              <a:solidFill>
                <a:srgbClr val="000000"/>
              </a:solidFill>
            </a:endParaRPr>
          </a:p>
        </p:txBody>
      </p:sp>
      <p:sp>
        <p:nvSpPr>
          <p:cNvPr id="113666" name="Rectangle 2">
            <a:extLst>
              <a:ext uri="{FF2B5EF4-FFF2-40B4-BE49-F238E27FC236}">
                <a16:creationId xmlns:a16="http://schemas.microsoft.com/office/drawing/2014/main" id="{3F646D63-CCFD-D7D6-6CAF-7EB8C0892B82}"/>
              </a:ext>
            </a:extLst>
          </p:cNvPr>
          <p:cNvSpPr>
            <a:spLocks noGrp="1" noRot="1" noChangeAspect="1" noChangeArrowheads="1"/>
          </p:cNvSpPr>
          <p:nvPr>
            <p:ph type="sldImg"/>
          </p:nvPr>
        </p:nvSpPr>
        <p:spPr>
          <a:xfrm>
            <a:off x="381000" y="685800"/>
            <a:ext cx="6096000" cy="3429000"/>
          </a:xfrm>
          <a:solidFill>
            <a:srgbClr val="FFFFFF"/>
          </a:solidFill>
          <a:ln/>
          <a:extLst>
            <a:ext uri="{FAA26D3D-D897-4be2-8F04-BA451C77F1D7}">
              <ma14:placeholderFlag xmlns:ma14="http://schemas.microsoft.com/office/mac/drawingml/2011/main" xmlns="" val="1"/>
            </a:ext>
          </a:extLst>
        </p:spPr>
      </p:sp>
      <p:sp>
        <p:nvSpPr>
          <p:cNvPr id="78851" name="Rectangle 3">
            <a:extLst>
              <a:ext uri="{FF2B5EF4-FFF2-40B4-BE49-F238E27FC236}">
                <a16:creationId xmlns:a16="http://schemas.microsoft.com/office/drawing/2014/main" id="{26FBD6E1-1259-0B8D-70AA-DE21B1329875}"/>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r>
              <a:rPr lang="en-US" dirty="0">
                <a:effectLst/>
                <a:latin typeface="Helvetica" pitchFamily="2" charset="0"/>
              </a:rPr>
              <a:t>His opponents ask what is permissible; he points to what is commanded. </a:t>
            </a:r>
            <a:r>
              <a:rPr lang="en-US" dirty="0" err="1">
                <a:effectLst/>
                <a:latin typeface="Helvetica" pitchFamily="2" charset="0"/>
              </a:rPr>
              <a:t>Deut</a:t>
            </a:r>
            <a:r>
              <a:rPr lang="en-US" dirty="0">
                <a:effectLst/>
                <a:latin typeface="Helvetica" pitchFamily="2" charset="0"/>
              </a:rPr>
              <a:t> 24:1–3, he argues, is not a pretext for divorce but an attempt to limit its worst consequences for women. </a:t>
            </a:r>
            <a:endParaRPr lang="en-US" b="0" i="0" dirty="0">
              <a:solidFill>
                <a:srgbClr val="3D3D3A"/>
              </a:solidFill>
              <a:effectLst/>
              <a:latin typeface="Anthropic Sans"/>
            </a:endParaRPr>
          </a:p>
          <a:p>
            <a:pPr algn="l"/>
            <a:endParaRPr lang="en-US" b="0" i="0" dirty="0">
              <a:solidFill>
                <a:srgbClr val="3D3D3A"/>
              </a:solidFill>
              <a:effectLst/>
              <a:latin typeface="Anthropic San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This is a text of concession not a text of intention. </a:t>
            </a:r>
            <a:r>
              <a:rPr lang="en-US" dirty="0">
                <a:effectLst/>
                <a:latin typeface="Helvetica" pitchFamily="2" charset="0"/>
              </a:rPr>
              <a:t>The divine intention for marriage cannot be determined from a text about divorce.</a:t>
            </a:r>
            <a:endParaRPr lang="en-US" dirty="0"/>
          </a:p>
          <a:p>
            <a:pPr eaLnBrk="1" hangingPunct="1"/>
            <a:endParaRPr lang="en-US" dirty="0"/>
          </a:p>
          <a:p>
            <a:pPr eaLnBrk="1" hangingPunct="1"/>
            <a:r>
              <a:rPr lang="en-US" dirty="0"/>
              <a:t>Moses managed human failure; he didn't endorse it – if the worst happens, if you are about to crash, this is how you handle it. The diagnosis is hardness of heart — and that's a word for all of us, not just the divorced.</a:t>
            </a:r>
          </a:p>
        </p:txBody>
      </p:sp>
    </p:spTree>
    <p:extLst>
      <p:ext uri="{BB962C8B-B14F-4D97-AF65-F5344CB8AC3E}">
        <p14:creationId xmlns:p14="http://schemas.microsoft.com/office/powerpoint/2010/main" val="2799006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BB1EC-B305-66BD-BB01-3BC07761E6B3}"/>
            </a:ext>
          </a:extLst>
        </p:cNvPr>
        <p:cNvGrpSpPr/>
        <p:nvPr/>
      </p:nvGrpSpPr>
      <p:grpSpPr>
        <a:xfrm>
          <a:off x="0" y="0"/>
          <a:ext cx="0" cy="0"/>
          <a:chOff x="0" y="0"/>
          <a:chExt cx="0" cy="0"/>
        </a:xfrm>
      </p:grpSpPr>
      <p:sp>
        <p:nvSpPr>
          <p:cNvPr id="78849" name="Rectangle 7">
            <a:extLst>
              <a:ext uri="{FF2B5EF4-FFF2-40B4-BE49-F238E27FC236}">
                <a16:creationId xmlns:a16="http://schemas.microsoft.com/office/drawing/2014/main" id="{16000F71-452F-46F5-8D22-96E721A5F41F}"/>
              </a:ext>
            </a:extLst>
          </p:cNvPr>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2E658F8-3864-5945-AFAE-7033C14FD6D0}" type="slidenum">
              <a:rPr lang="en-US" sz="1200">
                <a:solidFill>
                  <a:srgbClr val="000000"/>
                </a:solidFill>
              </a:rPr>
              <a:pPr/>
              <a:t>16</a:t>
            </a:fld>
            <a:endParaRPr lang="en-US" sz="1200">
              <a:solidFill>
                <a:srgbClr val="000000"/>
              </a:solidFill>
            </a:endParaRPr>
          </a:p>
        </p:txBody>
      </p:sp>
      <p:sp>
        <p:nvSpPr>
          <p:cNvPr id="113666" name="Rectangle 2">
            <a:extLst>
              <a:ext uri="{FF2B5EF4-FFF2-40B4-BE49-F238E27FC236}">
                <a16:creationId xmlns:a16="http://schemas.microsoft.com/office/drawing/2014/main" id="{D3D1D86C-0108-1553-98D1-E1CD05D7D579}"/>
              </a:ext>
            </a:extLst>
          </p:cNvPr>
          <p:cNvSpPr>
            <a:spLocks noGrp="1" noRot="1" noChangeAspect="1" noChangeArrowheads="1"/>
          </p:cNvSpPr>
          <p:nvPr>
            <p:ph type="sldImg"/>
          </p:nvPr>
        </p:nvSpPr>
        <p:spPr>
          <a:xfrm>
            <a:off x="381000" y="685800"/>
            <a:ext cx="6096000" cy="3429000"/>
          </a:xfrm>
          <a:solidFill>
            <a:srgbClr val="FFFFFF"/>
          </a:solidFill>
          <a:ln/>
          <a:extLst>
            <a:ext uri="{FAA26D3D-D897-4be2-8F04-BA451C77F1D7}">
              <ma14:placeholderFlag xmlns="" xmlns:ma14="http://schemas.microsoft.com/office/mac/drawingml/2011/main" val="1"/>
            </a:ext>
          </a:extLst>
        </p:spPr>
      </p:sp>
      <p:sp>
        <p:nvSpPr>
          <p:cNvPr id="78851" name="Rectangle 3">
            <a:extLst>
              <a:ext uri="{FF2B5EF4-FFF2-40B4-BE49-F238E27FC236}">
                <a16:creationId xmlns:a16="http://schemas.microsoft.com/office/drawing/2014/main" id="{3F01F546-C7FF-47EA-78DD-AA48AC41DAC9}"/>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r>
              <a:rPr lang="en-US" dirty="0"/>
              <a:t>In what ways do we try to split hairs of what God has said. This is approaching God with a posture of how close can I get to sinning without sinning. This is hardness of heart. </a:t>
            </a:r>
          </a:p>
        </p:txBody>
      </p:sp>
    </p:spTree>
    <p:extLst>
      <p:ext uri="{BB962C8B-B14F-4D97-AF65-F5344CB8AC3E}">
        <p14:creationId xmlns:p14="http://schemas.microsoft.com/office/powerpoint/2010/main" val="466448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AA9D5-D5E6-1EA6-474A-AF4E6651112E}"/>
            </a:ext>
          </a:extLst>
        </p:cNvPr>
        <p:cNvGrpSpPr/>
        <p:nvPr/>
      </p:nvGrpSpPr>
      <p:grpSpPr>
        <a:xfrm>
          <a:off x="0" y="0"/>
          <a:ext cx="0" cy="0"/>
          <a:chOff x="0" y="0"/>
          <a:chExt cx="0" cy="0"/>
        </a:xfrm>
      </p:grpSpPr>
      <p:sp>
        <p:nvSpPr>
          <p:cNvPr id="78849" name="Rectangle 7">
            <a:extLst>
              <a:ext uri="{FF2B5EF4-FFF2-40B4-BE49-F238E27FC236}">
                <a16:creationId xmlns:a16="http://schemas.microsoft.com/office/drawing/2014/main" id="{3C823B3E-6749-EEFA-E5FC-4021A7DA625A}"/>
              </a:ext>
            </a:extLst>
          </p:cNvPr>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2E658F8-3864-5945-AFAE-7033C14FD6D0}" type="slidenum">
              <a:rPr lang="en-US" sz="1200">
                <a:solidFill>
                  <a:srgbClr val="000000"/>
                </a:solidFill>
              </a:rPr>
              <a:pPr/>
              <a:t>17</a:t>
            </a:fld>
            <a:endParaRPr lang="en-US" sz="1200">
              <a:solidFill>
                <a:srgbClr val="000000"/>
              </a:solidFill>
            </a:endParaRPr>
          </a:p>
        </p:txBody>
      </p:sp>
      <p:sp>
        <p:nvSpPr>
          <p:cNvPr id="113666" name="Rectangle 2">
            <a:extLst>
              <a:ext uri="{FF2B5EF4-FFF2-40B4-BE49-F238E27FC236}">
                <a16:creationId xmlns:a16="http://schemas.microsoft.com/office/drawing/2014/main" id="{79D62D20-8C1D-BE9F-8F37-A438D34AC6B3}"/>
              </a:ext>
            </a:extLst>
          </p:cNvPr>
          <p:cNvSpPr>
            <a:spLocks noGrp="1" noRot="1" noChangeAspect="1" noChangeArrowheads="1"/>
          </p:cNvSpPr>
          <p:nvPr>
            <p:ph type="sldImg"/>
          </p:nvPr>
        </p:nvSpPr>
        <p:spPr>
          <a:xfrm>
            <a:off x="381000" y="685800"/>
            <a:ext cx="6096000" cy="3429000"/>
          </a:xfrm>
          <a:solidFill>
            <a:srgbClr val="FFFFFF"/>
          </a:solidFill>
          <a:ln/>
          <a:extLst>
            <a:ext uri="{FAA26D3D-D897-4be2-8F04-BA451C77F1D7}">
              <ma14:placeholderFlag xmlns="" xmlns:ma14="http://schemas.microsoft.com/office/mac/drawingml/2011/main" val="1"/>
            </a:ext>
          </a:extLst>
        </p:spPr>
      </p:sp>
      <p:sp>
        <p:nvSpPr>
          <p:cNvPr id="78851" name="Rectangle 3">
            <a:extLst>
              <a:ext uri="{FF2B5EF4-FFF2-40B4-BE49-F238E27FC236}">
                <a16:creationId xmlns:a16="http://schemas.microsoft.com/office/drawing/2014/main" id="{5ADFBBA9-23B4-90D2-21D2-C39D0B6B5AAE}"/>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algn="l"/>
            <a:r>
              <a:rPr lang="en-US" b="0" i="0" dirty="0">
                <a:solidFill>
                  <a:srgbClr val="3D3D3A"/>
                </a:solidFill>
                <a:effectLst/>
                <a:latin typeface="Anthropic Sans"/>
              </a:rPr>
              <a:t>Analogia Scriptura – scripture rightly interprets scripture </a:t>
            </a:r>
          </a:p>
          <a:p>
            <a:pPr algn="l"/>
            <a:endParaRPr lang="en-US" b="0" i="0" dirty="0">
              <a:solidFill>
                <a:srgbClr val="3D3D3A"/>
              </a:solidFill>
              <a:effectLst/>
              <a:latin typeface="Anthropic Sans"/>
            </a:endParaRPr>
          </a:p>
          <a:p>
            <a:r>
              <a:rPr lang="en-US" dirty="0">
                <a:effectLst/>
                <a:latin typeface="Helvetica" pitchFamily="2" charset="0"/>
              </a:rPr>
              <a:t>Scribes and Pharisees are trying to figure out some deeper meaning of a text, one that will benefit them and destroy the lives of the women they have divorced, but Jesus </a:t>
            </a:r>
            <a:r>
              <a:rPr lang="en-US" i="1" dirty="0">
                <a:effectLst/>
                <a:latin typeface="Helvetica" pitchFamily="2" charset="0"/>
              </a:rPr>
              <a:t>declares</a:t>
            </a:r>
            <a:r>
              <a:rPr lang="en-US" dirty="0">
                <a:effectLst/>
                <a:latin typeface="Helvetica" pitchFamily="2" charset="0"/>
              </a:rPr>
              <a:t> the will of God as set forth in a creation text over against a legal text from Moses.</a:t>
            </a:r>
          </a:p>
          <a:p>
            <a:pPr algn="l"/>
            <a:endParaRPr lang="en-US" b="0" i="0" dirty="0">
              <a:solidFill>
                <a:srgbClr val="3D3D3A"/>
              </a:solidFill>
              <a:effectLst/>
              <a:latin typeface="Anthropic Sans"/>
            </a:endParaRPr>
          </a:p>
          <a:p>
            <a:pPr algn="l"/>
            <a:r>
              <a:rPr lang="en-US" b="0" i="0" dirty="0">
                <a:solidFill>
                  <a:srgbClr val="3D3D3A"/>
                </a:solidFill>
                <a:effectLst/>
                <a:latin typeface="Anthropic Sans"/>
              </a:rPr>
              <a:t>Creation was first! Then came the law. </a:t>
            </a:r>
          </a:p>
          <a:p>
            <a:pPr algn="l"/>
            <a:r>
              <a:rPr lang="en-US" b="0" i="0" dirty="0">
                <a:solidFill>
                  <a:srgbClr val="3D3D3A"/>
                </a:solidFill>
                <a:effectLst/>
                <a:latin typeface="Anthropic Sans"/>
              </a:rPr>
              <a:t>We are trying to figure out the best way to crash land this thing, and Jesus is saying let’s look at how God intended it! </a:t>
            </a:r>
          </a:p>
          <a:p>
            <a:pPr eaLnBrk="1" hangingPunct="1"/>
            <a:endParaRPr lang="en-US" dirty="0"/>
          </a:p>
        </p:txBody>
      </p:sp>
    </p:spTree>
    <p:extLst>
      <p:ext uri="{BB962C8B-B14F-4D97-AF65-F5344CB8AC3E}">
        <p14:creationId xmlns:p14="http://schemas.microsoft.com/office/powerpoint/2010/main" val="2146964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57D4C-9497-24F1-A31D-C1FDE6B8E9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B9F7D6-ED96-1212-578E-F500D78A6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EB6E79-E2AA-EAA5-0629-9FA96FCE622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8780D0-8EBB-9B1D-F7AE-E5500B16F8F5}"/>
              </a:ext>
            </a:extLst>
          </p:cNvPr>
          <p:cNvSpPr>
            <a:spLocks noGrp="1"/>
          </p:cNvSpPr>
          <p:nvPr>
            <p:ph type="sldNum" sz="quarter" idx="5"/>
          </p:nvPr>
        </p:nvSpPr>
        <p:spPr/>
        <p:txBody>
          <a:bodyPr/>
          <a:lstStyle/>
          <a:p>
            <a:pPr>
              <a:defRPr/>
            </a:pPr>
            <a:fld id="{5B875736-5930-A74C-8713-D82750AF7BE0}" type="slidenum">
              <a:rPr lang="en-US" smtClean="0"/>
              <a:pPr>
                <a:defRPr/>
              </a:pPr>
              <a:t>18</a:t>
            </a:fld>
            <a:endParaRPr lang="en-US"/>
          </a:p>
        </p:txBody>
      </p:sp>
    </p:spTree>
    <p:extLst>
      <p:ext uri="{BB962C8B-B14F-4D97-AF65-F5344CB8AC3E}">
        <p14:creationId xmlns:p14="http://schemas.microsoft.com/office/powerpoint/2010/main" val="25231855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00076-B900-BE0D-BBBA-A8F536117AAA}"/>
            </a:ext>
          </a:extLst>
        </p:cNvPr>
        <p:cNvGrpSpPr/>
        <p:nvPr/>
      </p:nvGrpSpPr>
      <p:grpSpPr>
        <a:xfrm>
          <a:off x="0" y="0"/>
          <a:ext cx="0" cy="0"/>
          <a:chOff x="0" y="0"/>
          <a:chExt cx="0" cy="0"/>
        </a:xfrm>
      </p:grpSpPr>
      <p:sp>
        <p:nvSpPr>
          <p:cNvPr id="78849" name="Rectangle 7">
            <a:extLst>
              <a:ext uri="{FF2B5EF4-FFF2-40B4-BE49-F238E27FC236}">
                <a16:creationId xmlns:a16="http://schemas.microsoft.com/office/drawing/2014/main" id="{CB907D4F-28CD-0031-45C7-7704B7AF81A6}"/>
              </a:ext>
            </a:extLst>
          </p:cNvPr>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2E658F8-3864-5945-AFAE-7033C14FD6D0}" type="slidenum">
              <a:rPr lang="en-US" sz="1200">
                <a:solidFill>
                  <a:srgbClr val="000000"/>
                </a:solidFill>
              </a:rPr>
              <a:pPr/>
              <a:t>19</a:t>
            </a:fld>
            <a:endParaRPr lang="en-US" sz="1200">
              <a:solidFill>
                <a:srgbClr val="000000"/>
              </a:solidFill>
            </a:endParaRPr>
          </a:p>
        </p:txBody>
      </p:sp>
      <p:sp>
        <p:nvSpPr>
          <p:cNvPr id="113666" name="Rectangle 2">
            <a:extLst>
              <a:ext uri="{FF2B5EF4-FFF2-40B4-BE49-F238E27FC236}">
                <a16:creationId xmlns:a16="http://schemas.microsoft.com/office/drawing/2014/main" id="{F7275B0C-3002-1D10-93C7-6AD4E72EADE5}"/>
              </a:ext>
            </a:extLst>
          </p:cNvPr>
          <p:cNvSpPr>
            <a:spLocks noGrp="1" noRot="1" noChangeAspect="1" noChangeArrowheads="1"/>
          </p:cNvSpPr>
          <p:nvPr>
            <p:ph type="sldImg"/>
          </p:nvPr>
        </p:nvSpPr>
        <p:spPr>
          <a:xfrm>
            <a:off x="381000" y="685800"/>
            <a:ext cx="6096000" cy="3429000"/>
          </a:xfrm>
          <a:solidFill>
            <a:srgbClr val="FFFFFF"/>
          </a:solidFill>
          <a:ln/>
          <a:extLst>
            <a:ext uri="{FAA26D3D-D897-4be2-8F04-BA451C77F1D7}">
              <ma14:placeholderFlag xmlns:ma14="http://schemas.microsoft.com/office/mac/drawingml/2011/main" xmlns="" val="1"/>
            </a:ext>
          </a:extLst>
        </p:spPr>
      </p:sp>
      <p:sp>
        <p:nvSpPr>
          <p:cNvPr id="78851" name="Rectangle 3">
            <a:extLst>
              <a:ext uri="{FF2B5EF4-FFF2-40B4-BE49-F238E27FC236}">
                <a16:creationId xmlns:a16="http://schemas.microsoft.com/office/drawing/2014/main" id="{D73E73D4-D53C-3D78-6071-C5965BAAE5F1}"/>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algn="l"/>
            <a:endParaRPr lang="en-US" b="0" i="0" dirty="0">
              <a:solidFill>
                <a:srgbClr val="3D3D3A"/>
              </a:solidFill>
              <a:effectLst/>
              <a:latin typeface="Anthropic Sans"/>
            </a:endParaRPr>
          </a:p>
          <a:p>
            <a:pPr eaLnBrk="1" hangingPunct="1"/>
            <a:r>
              <a:rPr lang="en-US" dirty="0"/>
              <a:t>This is a call to discipleship. It is costly and countercultural. Just because I’m not sinning a lot doesn’t necessarily mean I’m a fully devoted follower of Jesus. It just means I’m a legalist. </a:t>
            </a:r>
          </a:p>
          <a:p>
            <a:pPr eaLnBrk="1" hangingPunct="1"/>
            <a:endParaRPr lang="en-US" dirty="0"/>
          </a:p>
          <a:p>
            <a:pPr eaLnBrk="1" hangingPunct="1"/>
            <a:endParaRPr lang="en-US" dirty="0"/>
          </a:p>
        </p:txBody>
      </p:sp>
    </p:spTree>
    <p:extLst>
      <p:ext uri="{BB962C8B-B14F-4D97-AF65-F5344CB8AC3E}">
        <p14:creationId xmlns:p14="http://schemas.microsoft.com/office/powerpoint/2010/main" val="2265264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B0F1B-62AF-BDA8-DA1C-EEE43A9C7180}"/>
            </a:ext>
          </a:extLst>
        </p:cNvPr>
        <p:cNvGrpSpPr/>
        <p:nvPr/>
      </p:nvGrpSpPr>
      <p:grpSpPr>
        <a:xfrm>
          <a:off x="0" y="0"/>
          <a:ext cx="0" cy="0"/>
          <a:chOff x="0" y="0"/>
          <a:chExt cx="0" cy="0"/>
        </a:xfrm>
      </p:grpSpPr>
      <p:sp>
        <p:nvSpPr>
          <p:cNvPr id="78849" name="Rectangle 7">
            <a:extLst>
              <a:ext uri="{FF2B5EF4-FFF2-40B4-BE49-F238E27FC236}">
                <a16:creationId xmlns:a16="http://schemas.microsoft.com/office/drawing/2014/main" id="{4B17D993-B3F4-D7EF-54D5-0D282CD4EC8C}"/>
              </a:ext>
            </a:extLst>
          </p:cNvPr>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2E658F8-3864-5945-AFAE-7033C14FD6D0}" type="slidenum">
              <a:rPr lang="en-US" sz="1200">
                <a:solidFill>
                  <a:srgbClr val="000000"/>
                </a:solidFill>
              </a:rPr>
              <a:pPr/>
              <a:t>2</a:t>
            </a:fld>
            <a:endParaRPr lang="en-US" sz="1200">
              <a:solidFill>
                <a:srgbClr val="000000"/>
              </a:solidFill>
            </a:endParaRPr>
          </a:p>
        </p:txBody>
      </p:sp>
      <p:sp>
        <p:nvSpPr>
          <p:cNvPr id="113666" name="Rectangle 2">
            <a:extLst>
              <a:ext uri="{FF2B5EF4-FFF2-40B4-BE49-F238E27FC236}">
                <a16:creationId xmlns:a16="http://schemas.microsoft.com/office/drawing/2014/main" id="{0F3DAB81-FCE7-082A-D5A4-F1037D2A7E67}"/>
              </a:ext>
            </a:extLst>
          </p:cNvPr>
          <p:cNvSpPr>
            <a:spLocks noGrp="1" noRot="1" noChangeAspect="1" noChangeArrowheads="1"/>
          </p:cNvSpPr>
          <p:nvPr>
            <p:ph type="sldImg"/>
          </p:nvPr>
        </p:nvSpPr>
        <p:spPr>
          <a:xfrm>
            <a:off x="381000" y="685800"/>
            <a:ext cx="6096000" cy="3429000"/>
          </a:xfrm>
          <a:solidFill>
            <a:srgbClr val="FFFFFF"/>
          </a:solidFill>
          <a:ln/>
          <a:extLst>
            <a:ext uri="{FAA26D3D-D897-4be2-8F04-BA451C77F1D7}">
              <ma14:placeholderFlag xmlns:ma14="http://schemas.microsoft.com/office/mac/drawingml/2011/main" xmlns="" val="1"/>
            </a:ext>
          </a:extLst>
        </p:spPr>
      </p:sp>
      <p:sp>
        <p:nvSpPr>
          <p:cNvPr id="78851" name="Rectangle 3">
            <a:extLst>
              <a:ext uri="{FF2B5EF4-FFF2-40B4-BE49-F238E27FC236}">
                <a16:creationId xmlns:a16="http://schemas.microsoft.com/office/drawing/2014/main" id="{2089DEE8-E7A9-CA3D-9978-8BBF5CEECF99}"/>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dirty="0"/>
              <a:t>Good News = Gospel </a:t>
            </a:r>
          </a:p>
          <a:p>
            <a:pPr eaLnBrk="1" hangingPunct="1"/>
            <a:r>
              <a:rPr lang="en-US" dirty="0"/>
              <a:t>About or of Jesus the Messiah, Jesus the Christ, the Son of God.</a:t>
            </a:r>
          </a:p>
          <a:p>
            <a:pPr eaLnBrk="1" hangingPunct="1"/>
            <a:endParaRPr lang="en-US" dirty="0"/>
          </a:p>
          <a:p>
            <a:pPr eaLnBrk="1" hangingPunct="1"/>
            <a:r>
              <a:rPr lang="en-US" dirty="0"/>
              <a:t>This isn’t the Gospel of Mark – it is the gospel according to Mark. Same Gospel, different perspective of who Jesus was and is. </a:t>
            </a:r>
          </a:p>
        </p:txBody>
      </p:sp>
    </p:spTree>
    <p:extLst>
      <p:ext uri="{BB962C8B-B14F-4D97-AF65-F5344CB8AC3E}">
        <p14:creationId xmlns:p14="http://schemas.microsoft.com/office/powerpoint/2010/main" val="28961988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didn’t break the rules. No one said I couldn’t do that. It was lawful – but it didn’t help. </a:t>
            </a:r>
          </a:p>
          <a:p>
            <a:endParaRPr lang="en-US" dirty="0"/>
          </a:p>
          <a:p>
            <a:r>
              <a:rPr lang="en-US" dirty="0"/>
              <a:t>Or </a:t>
            </a:r>
            <a:r>
              <a:rPr lang="en-US" dirty="0" err="1"/>
              <a:t>licencious</a:t>
            </a:r>
            <a:r>
              <a:rPr lang="en-US" dirty="0"/>
              <a:t> – I can keep doing this because I’m not being punished for it, or my teachers will keep showing me grace and forgiving me so why not?</a:t>
            </a:r>
          </a:p>
        </p:txBody>
      </p:sp>
      <p:sp>
        <p:nvSpPr>
          <p:cNvPr id="4" name="Slide Number Placeholder 3"/>
          <p:cNvSpPr>
            <a:spLocks noGrp="1"/>
          </p:cNvSpPr>
          <p:nvPr>
            <p:ph type="sldNum" sz="quarter" idx="5"/>
          </p:nvPr>
        </p:nvSpPr>
        <p:spPr/>
        <p:txBody>
          <a:bodyPr/>
          <a:lstStyle/>
          <a:p>
            <a:pPr>
              <a:defRPr/>
            </a:pPr>
            <a:fld id="{5B875736-5930-A74C-8713-D82750AF7BE0}" type="slidenum">
              <a:rPr lang="en-US" smtClean="0"/>
              <a:pPr>
                <a:defRPr/>
              </a:pPr>
              <a:t>20</a:t>
            </a:fld>
            <a:endParaRPr lang="en-US"/>
          </a:p>
        </p:txBody>
      </p:sp>
    </p:spTree>
    <p:extLst>
      <p:ext uri="{BB962C8B-B14F-4D97-AF65-F5344CB8AC3E}">
        <p14:creationId xmlns:p14="http://schemas.microsoft.com/office/powerpoint/2010/main" val="24642192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1B6647-5E11-532E-AD89-D64DB78373F2}"/>
            </a:ext>
          </a:extLst>
        </p:cNvPr>
        <p:cNvGrpSpPr/>
        <p:nvPr/>
      </p:nvGrpSpPr>
      <p:grpSpPr>
        <a:xfrm>
          <a:off x="0" y="0"/>
          <a:ext cx="0" cy="0"/>
          <a:chOff x="0" y="0"/>
          <a:chExt cx="0" cy="0"/>
        </a:xfrm>
      </p:grpSpPr>
      <p:sp>
        <p:nvSpPr>
          <p:cNvPr id="78849" name="Rectangle 7">
            <a:extLst>
              <a:ext uri="{FF2B5EF4-FFF2-40B4-BE49-F238E27FC236}">
                <a16:creationId xmlns:a16="http://schemas.microsoft.com/office/drawing/2014/main" id="{56DD5EE6-1FD0-E070-8EA8-10DB23924B92}"/>
              </a:ext>
            </a:extLst>
          </p:cNvPr>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2E658F8-3864-5945-AFAE-7033C14FD6D0}" type="slidenum">
              <a:rPr lang="en-US" sz="1200">
                <a:solidFill>
                  <a:srgbClr val="000000"/>
                </a:solidFill>
              </a:rPr>
              <a:pPr/>
              <a:t>21</a:t>
            </a:fld>
            <a:endParaRPr lang="en-US" sz="1200">
              <a:solidFill>
                <a:srgbClr val="000000"/>
              </a:solidFill>
            </a:endParaRPr>
          </a:p>
        </p:txBody>
      </p:sp>
      <p:sp>
        <p:nvSpPr>
          <p:cNvPr id="113666" name="Rectangle 2">
            <a:extLst>
              <a:ext uri="{FF2B5EF4-FFF2-40B4-BE49-F238E27FC236}">
                <a16:creationId xmlns:a16="http://schemas.microsoft.com/office/drawing/2014/main" id="{7F8844E9-20C3-28DD-21DD-05CD36E44127}"/>
              </a:ext>
            </a:extLst>
          </p:cNvPr>
          <p:cNvSpPr>
            <a:spLocks noGrp="1" noRot="1" noChangeAspect="1" noChangeArrowheads="1"/>
          </p:cNvSpPr>
          <p:nvPr>
            <p:ph type="sldImg"/>
          </p:nvPr>
        </p:nvSpPr>
        <p:spPr>
          <a:xfrm>
            <a:off x="381000" y="685800"/>
            <a:ext cx="6096000" cy="3429000"/>
          </a:xfrm>
          <a:solidFill>
            <a:srgbClr val="FFFFFF"/>
          </a:solidFill>
          <a:ln/>
          <a:extLst>
            <a:ext uri="{FAA26D3D-D897-4be2-8F04-BA451C77F1D7}">
              <ma14:placeholderFlag xmlns="" xmlns:ma14="http://schemas.microsoft.com/office/mac/drawingml/2011/main" val="1"/>
            </a:ext>
          </a:extLst>
        </p:spPr>
      </p:sp>
      <p:sp>
        <p:nvSpPr>
          <p:cNvPr id="78851" name="Rectangle 3">
            <a:extLst>
              <a:ext uri="{FF2B5EF4-FFF2-40B4-BE49-F238E27FC236}">
                <a16:creationId xmlns:a16="http://schemas.microsoft.com/office/drawing/2014/main" id="{D0F0EBEF-09F9-717F-54E0-A465B866625E}"/>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algn="l"/>
            <a:endParaRPr lang="en-US" b="0" i="0" dirty="0">
              <a:solidFill>
                <a:srgbClr val="3D3D3A"/>
              </a:solidFill>
              <a:effectLst/>
              <a:latin typeface="Anthropic Sans"/>
            </a:endParaRPr>
          </a:p>
          <a:p>
            <a:r>
              <a:rPr lang="en-US" dirty="0">
                <a:effectLst/>
                <a:latin typeface="Helvetica" pitchFamily="2" charset="0"/>
              </a:rPr>
              <a:t>The intent of Jesus’ teaching is not to shackle those who fail in marriage with debilitating guilt. The question is not whether God forgives those who fail in marriage. The answer to that question is assured in 3:28, “ ‘All the sins and blasphemies of men will be forgiven.’ ”</a:t>
            </a:r>
          </a:p>
          <a:p>
            <a:pPr eaLnBrk="1" hangingPunct="1"/>
            <a:endParaRPr lang="en-US" dirty="0"/>
          </a:p>
        </p:txBody>
      </p:sp>
    </p:spTree>
    <p:extLst>
      <p:ext uri="{BB962C8B-B14F-4D97-AF65-F5344CB8AC3E}">
        <p14:creationId xmlns:p14="http://schemas.microsoft.com/office/powerpoint/2010/main" val="39736348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A64FD-0E2A-56A2-8FA8-D76DB45AA775}"/>
            </a:ext>
          </a:extLst>
        </p:cNvPr>
        <p:cNvGrpSpPr/>
        <p:nvPr/>
      </p:nvGrpSpPr>
      <p:grpSpPr>
        <a:xfrm>
          <a:off x="0" y="0"/>
          <a:ext cx="0" cy="0"/>
          <a:chOff x="0" y="0"/>
          <a:chExt cx="0" cy="0"/>
        </a:xfrm>
      </p:grpSpPr>
      <p:sp>
        <p:nvSpPr>
          <p:cNvPr id="78849" name="Rectangle 7">
            <a:extLst>
              <a:ext uri="{FF2B5EF4-FFF2-40B4-BE49-F238E27FC236}">
                <a16:creationId xmlns:a16="http://schemas.microsoft.com/office/drawing/2014/main" id="{EAA2B704-0922-CB1A-F476-40208062C1A2}"/>
              </a:ext>
            </a:extLst>
          </p:cNvPr>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2E658F8-3864-5945-AFAE-7033C14FD6D0}" type="slidenum">
              <a:rPr lang="en-US" sz="1200">
                <a:solidFill>
                  <a:srgbClr val="000000"/>
                </a:solidFill>
              </a:rPr>
              <a:pPr/>
              <a:t>22</a:t>
            </a:fld>
            <a:endParaRPr lang="en-US" sz="1200">
              <a:solidFill>
                <a:srgbClr val="000000"/>
              </a:solidFill>
            </a:endParaRPr>
          </a:p>
        </p:txBody>
      </p:sp>
      <p:sp>
        <p:nvSpPr>
          <p:cNvPr id="113666" name="Rectangle 2">
            <a:extLst>
              <a:ext uri="{FF2B5EF4-FFF2-40B4-BE49-F238E27FC236}">
                <a16:creationId xmlns:a16="http://schemas.microsoft.com/office/drawing/2014/main" id="{6154FA6D-7192-1895-439E-A0275BAB67A4}"/>
              </a:ext>
            </a:extLst>
          </p:cNvPr>
          <p:cNvSpPr>
            <a:spLocks noGrp="1" noRot="1" noChangeAspect="1" noChangeArrowheads="1"/>
          </p:cNvSpPr>
          <p:nvPr>
            <p:ph type="sldImg"/>
          </p:nvPr>
        </p:nvSpPr>
        <p:spPr>
          <a:xfrm>
            <a:off x="381000" y="685800"/>
            <a:ext cx="6096000" cy="3429000"/>
          </a:xfrm>
          <a:solidFill>
            <a:srgbClr val="FFFFFF"/>
          </a:solidFill>
          <a:ln/>
          <a:extLst>
            <a:ext uri="{FAA26D3D-D897-4be2-8F04-BA451C77F1D7}">
              <ma14:placeholderFlag xmlns:ma14="http://schemas.microsoft.com/office/mac/drawingml/2011/main" xmlns="" val="1"/>
            </a:ext>
          </a:extLst>
        </p:spPr>
      </p:sp>
      <p:sp>
        <p:nvSpPr>
          <p:cNvPr id="78851" name="Rectangle 3">
            <a:extLst>
              <a:ext uri="{FF2B5EF4-FFF2-40B4-BE49-F238E27FC236}">
                <a16:creationId xmlns:a16="http://schemas.microsoft.com/office/drawing/2014/main" id="{83216171-B58E-EEEB-BC77-AF213382E4AA}"/>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algn="l"/>
            <a:endParaRPr lang="en-US" b="0" i="0" dirty="0">
              <a:solidFill>
                <a:srgbClr val="3D3D3A"/>
              </a:solidFill>
              <a:effectLst/>
              <a:latin typeface="Anthropic Sans"/>
            </a:endParaRPr>
          </a:p>
          <a:p>
            <a:pPr eaLnBrk="1" hangingPunct="1"/>
            <a:endParaRPr lang="en-US" dirty="0"/>
          </a:p>
        </p:txBody>
      </p:sp>
    </p:spTree>
    <p:extLst>
      <p:ext uri="{BB962C8B-B14F-4D97-AF65-F5344CB8AC3E}">
        <p14:creationId xmlns:p14="http://schemas.microsoft.com/office/powerpoint/2010/main" val="21861475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B85D0-6426-1D38-913D-8B9B92ED2230}"/>
            </a:ext>
          </a:extLst>
        </p:cNvPr>
        <p:cNvGrpSpPr/>
        <p:nvPr/>
      </p:nvGrpSpPr>
      <p:grpSpPr>
        <a:xfrm>
          <a:off x="0" y="0"/>
          <a:ext cx="0" cy="0"/>
          <a:chOff x="0" y="0"/>
          <a:chExt cx="0" cy="0"/>
        </a:xfrm>
      </p:grpSpPr>
      <p:sp>
        <p:nvSpPr>
          <p:cNvPr id="78849" name="Rectangle 7">
            <a:extLst>
              <a:ext uri="{FF2B5EF4-FFF2-40B4-BE49-F238E27FC236}">
                <a16:creationId xmlns:a16="http://schemas.microsoft.com/office/drawing/2014/main" id="{38E7B431-8BC6-A557-CD20-9A149D013541}"/>
              </a:ext>
            </a:extLst>
          </p:cNvPr>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2E658F8-3864-5945-AFAE-7033C14FD6D0}" type="slidenum">
              <a:rPr lang="en-US" sz="1200">
                <a:solidFill>
                  <a:srgbClr val="000000"/>
                </a:solidFill>
              </a:rPr>
              <a:pPr/>
              <a:t>23</a:t>
            </a:fld>
            <a:endParaRPr lang="en-US" sz="1200">
              <a:solidFill>
                <a:srgbClr val="000000"/>
              </a:solidFill>
            </a:endParaRPr>
          </a:p>
        </p:txBody>
      </p:sp>
      <p:sp>
        <p:nvSpPr>
          <p:cNvPr id="113666" name="Rectangle 2">
            <a:extLst>
              <a:ext uri="{FF2B5EF4-FFF2-40B4-BE49-F238E27FC236}">
                <a16:creationId xmlns:a16="http://schemas.microsoft.com/office/drawing/2014/main" id="{0D42D535-BD61-1E1D-BDCF-EEB37842F2C2}"/>
              </a:ext>
            </a:extLst>
          </p:cNvPr>
          <p:cNvSpPr>
            <a:spLocks noGrp="1" noRot="1" noChangeAspect="1" noChangeArrowheads="1"/>
          </p:cNvSpPr>
          <p:nvPr>
            <p:ph type="sldImg"/>
          </p:nvPr>
        </p:nvSpPr>
        <p:spPr>
          <a:xfrm>
            <a:off x="381000" y="685800"/>
            <a:ext cx="6096000" cy="3429000"/>
          </a:xfrm>
          <a:solidFill>
            <a:srgbClr val="FFFFFF"/>
          </a:solidFill>
          <a:ln/>
          <a:extLst>
            <a:ext uri="{FAA26D3D-D897-4be2-8F04-BA451C77F1D7}">
              <ma14:placeholderFlag xmlns="" xmlns:ma14="http://schemas.microsoft.com/office/mac/drawingml/2011/main" val="1"/>
            </a:ext>
          </a:extLst>
        </p:spPr>
      </p:sp>
      <p:sp>
        <p:nvSpPr>
          <p:cNvPr id="78851" name="Rectangle 3">
            <a:extLst>
              <a:ext uri="{FF2B5EF4-FFF2-40B4-BE49-F238E27FC236}">
                <a16:creationId xmlns:a16="http://schemas.microsoft.com/office/drawing/2014/main" id="{EDB713E1-E3F0-4E6F-147F-E0BC8723F5FB}"/>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algn="l"/>
            <a:endParaRPr lang="en-US" b="0" i="0" dirty="0">
              <a:solidFill>
                <a:srgbClr val="3D3D3A"/>
              </a:solidFill>
              <a:effectLst/>
              <a:latin typeface="Anthropic Sans"/>
            </a:endParaRPr>
          </a:p>
          <a:p>
            <a:pPr eaLnBrk="1" hangingPunct="1"/>
            <a:endParaRPr lang="en-US" dirty="0"/>
          </a:p>
        </p:txBody>
      </p:sp>
    </p:spTree>
    <p:extLst>
      <p:ext uri="{BB962C8B-B14F-4D97-AF65-F5344CB8AC3E}">
        <p14:creationId xmlns:p14="http://schemas.microsoft.com/office/powerpoint/2010/main" val="29123707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7A0BB-FD04-C32A-1D00-4641160C07C9}"/>
            </a:ext>
          </a:extLst>
        </p:cNvPr>
        <p:cNvGrpSpPr/>
        <p:nvPr/>
      </p:nvGrpSpPr>
      <p:grpSpPr>
        <a:xfrm>
          <a:off x="0" y="0"/>
          <a:ext cx="0" cy="0"/>
          <a:chOff x="0" y="0"/>
          <a:chExt cx="0" cy="0"/>
        </a:xfrm>
      </p:grpSpPr>
      <p:sp>
        <p:nvSpPr>
          <p:cNvPr id="78849" name="Rectangle 7">
            <a:extLst>
              <a:ext uri="{FF2B5EF4-FFF2-40B4-BE49-F238E27FC236}">
                <a16:creationId xmlns:a16="http://schemas.microsoft.com/office/drawing/2014/main" id="{781630DC-D3BF-5DF5-AF62-1207DE8CFA5D}"/>
              </a:ext>
            </a:extLst>
          </p:cNvPr>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2E658F8-3864-5945-AFAE-7033C14FD6D0}" type="slidenum">
              <a:rPr lang="en-US" sz="1200">
                <a:solidFill>
                  <a:srgbClr val="000000"/>
                </a:solidFill>
              </a:rPr>
              <a:pPr/>
              <a:t>24</a:t>
            </a:fld>
            <a:endParaRPr lang="en-US" sz="1200">
              <a:solidFill>
                <a:srgbClr val="000000"/>
              </a:solidFill>
            </a:endParaRPr>
          </a:p>
        </p:txBody>
      </p:sp>
      <p:sp>
        <p:nvSpPr>
          <p:cNvPr id="113666" name="Rectangle 2">
            <a:extLst>
              <a:ext uri="{FF2B5EF4-FFF2-40B4-BE49-F238E27FC236}">
                <a16:creationId xmlns:a16="http://schemas.microsoft.com/office/drawing/2014/main" id="{C7531279-C527-3939-ECFC-BEC5E54C6BB9}"/>
              </a:ext>
            </a:extLst>
          </p:cNvPr>
          <p:cNvSpPr>
            <a:spLocks noGrp="1" noRot="1" noChangeAspect="1" noChangeArrowheads="1"/>
          </p:cNvSpPr>
          <p:nvPr>
            <p:ph type="sldImg"/>
          </p:nvPr>
        </p:nvSpPr>
        <p:spPr>
          <a:xfrm>
            <a:off x="381000" y="685800"/>
            <a:ext cx="6096000" cy="3429000"/>
          </a:xfrm>
          <a:solidFill>
            <a:srgbClr val="FFFFFF"/>
          </a:solidFill>
          <a:ln/>
          <a:extLst>
            <a:ext uri="{FAA26D3D-D897-4be2-8F04-BA451C77F1D7}">
              <ma14:placeholderFlag xmlns:ma14="http://schemas.microsoft.com/office/mac/drawingml/2011/main" xmlns="" val="1"/>
            </a:ext>
          </a:extLst>
        </p:spPr>
      </p:sp>
      <p:sp>
        <p:nvSpPr>
          <p:cNvPr id="78851" name="Rectangle 3">
            <a:extLst>
              <a:ext uri="{FF2B5EF4-FFF2-40B4-BE49-F238E27FC236}">
                <a16:creationId xmlns:a16="http://schemas.microsoft.com/office/drawing/2014/main" id="{1D228DD9-3795-2B4C-2B72-38517B71E162}"/>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algn="l"/>
            <a:r>
              <a:rPr lang="en-US" b="0" i="0" dirty="0">
                <a:solidFill>
                  <a:srgbClr val="3D3D3A"/>
                </a:solidFill>
                <a:effectLst/>
                <a:latin typeface="Anthropic Sans"/>
              </a:rPr>
              <a:t>If you feel beat up this morning – it just means your resume is filled out. The only way we can approach Christ is when we acknowledge our sins and weaknesses. </a:t>
            </a:r>
          </a:p>
          <a:p>
            <a:pPr eaLnBrk="1" hangingPunct="1"/>
            <a:endParaRPr lang="en-US" dirty="0"/>
          </a:p>
        </p:txBody>
      </p:sp>
    </p:spTree>
    <p:extLst>
      <p:ext uri="{BB962C8B-B14F-4D97-AF65-F5344CB8AC3E}">
        <p14:creationId xmlns:p14="http://schemas.microsoft.com/office/powerpoint/2010/main" val="3402655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3B82A-BEE0-A8B4-D793-AD40F54EEA16}"/>
            </a:ext>
          </a:extLst>
        </p:cNvPr>
        <p:cNvGrpSpPr/>
        <p:nvPr/>
      </p:nvGrpSpPr>
      <p:grpSpPr>
        <a:xfrm>
          <a:off x="0" y="0"/>
          <a:ext cx="0" cy="0"/>
          <a:chOff x="0" y="0"/>
          <a:chExt cx="0" cy="0"/>
        </a:xfrm>
      </p:grpSpPr>
      <p:sp>
        <p:nvSpPr>
          <p:cNvPr id="407553" name="Rectangle 7">
            <a:extLst>
              <a:ext uri="{FF2B5EF4-FFF2-40B4-BE49-F238E27FC236}">
                <a16:creationId xmlns:a16="http://schemas.microsoft.com/office/drawing/2014/main" id="{41CB7C81-0CAC-7999-A202-AA69AD48CFBC}"/>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E86ABEDD-C3DD-034A-B71E-8C9EC493DF4A}" type="slidenum">
              <a:rPr lang="en-US" sz="1200">
                <a:solidFill>
                  <a:srgbClr val="000000"/>
                </a:solidFill>
                <a:latin typeface="Calibri" charset="0"/>
              </a:rPr>
              <a:pPr eaLnBrk="1" hangingPunct="1"/>
              <a:t>25</a:t>
            </a:fld>
            <a:endParaRPr lang="en-US" sz="1200">
              <a:solidFill>
                <a:srgbClr val="000000"/>
              </a:solidFill>
              <a:latin typeface="Calibri" charset="0"/>
            </a:endParaRPr>
          </a:p>
        </p:txBody>
      </p:sp>
      <p:sp>
        <p:nvSpPr>
          <p:cNvPr id="407554" name="Rectangle 7">
            <a:extLst>
              <a:ext uri="{FF2B5EF4-FFF2-40B4-BE49-F238E27FC236}">
                <a16:creationId xmlns:a16="http://schemas.microsoft.com/office/drawing/2014/main" id="{F72D6160-A542-E5C3-8AF1-7F93A6ED6F03}"/>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fld id="{8FD1CC6B-90F6-E04C-B05D-AA79519D3B88}" type="slidenum">
              <a:rPr lang="en-US" sz="1200">
                <a:solidFill>
                  <a:srgbClr val="000000"/>
                </a:solidFill>
              </a:rPr>
              <a:pPr algn="r"/>
              <a:t>25</a:t>
            </a:fld>
            <a:endParaRPr lang="en-US" sz="1200">
              <a:solidFill>
                <a:srgbClr val="000000"/>
              </a:solidFill>
            </a:endParaRPr>
          </a:p>
        </p:txBody>
      </p:sp>
      <p:sp>
        <p:nvSpPr>
          <p:cNvPr id="407555" name="Rectangle 2">
            <a:extLst>
              <a:ext uri="{FF2B5EF4-FFF2-40B4-BE49-F238E27FC236}">
                <a16:creationId xmlns:a16="http://schemas.microsoft.com/office/drawing/2014/main" id="{CA83692F-A686-E2E7-1FD2-156019C53E54}"/>
              </a:ext>
            </a:extLst>
          </p:cNvPr>
          <p:cNvSpPr>
            <a:spLocks noGrp="1" noRot="1" noChangeAspect="1" noChangeArrowheads="1"/>
          </p:cNvSpPr>
          <p:nvPr>
            <p:ph type="sldImg"/>
          </p:nvPr>
        </p:nvSpPr>
        <p:spPr>
          <a:xfrm>
            <a:off x="381000" y="685800"/>
            <a:ext cx="6096000" cy="3429000"/>
          </a:xfrm>
          <a:solidFill>
            <a:srgbClr val="FFFFFF"/>
          </a:solidFill>
          <a:ln/>
        </p:spPr>
      </p:sp>
      <p:sp>
        <p:nvSpPr>
          <p:cNvPr id="407556" name="Rectangle 3">
            <a:extLst>
              <a:ext uri="{FF2B5EF4-FFF2-40B4-BE49-F238E27FC236}">
                <a16:creationId xmlns:a16="http://schemas.microsoft.com/office/drawing/2014/main" id="{C1C3C9D5-9242-0D34-975D-83991AE2DD7C}"/>
              </a:ext>
            </a:extLst>
          </p:cNvPr>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dirty="0">
              <a:latin typeface="Calibri" charset="0"/>
              <a:ea typeface="ＭＳ Ｐゴシック" charset="0"/>
              <a:cs typeface="ＭＳ Ｐゴシック" charset="0"/>
            </a:endParaRPr>
          </a:p>
          <a:p>
            <a:pPr eaLnBrk="1" hangingPunct="1"/>
            <a:endParaRPr lang="en-US"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227405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Aviophobia – fear of flying. Sorry. </a:t>
            </a:r>
          </a:p>
          <a:p>
            <a:endParaRPr lang="en-US" dirty="0"/>
          </a:p>
          <a:p>
            <a:r>
              <a:rPr lang="en-US" b="0" i="0" dirty="0">
                <a:solidFill>
                  <a:srgbClr val="0A0A0A"/>
                </a:solidFill>
                <a:effectLst/>
                <a:latin typeface="Google Sans"/>
              </a:rPr>
              <a:t>On January 15, 2009, </a:t>
            </a:r>
            <a:r>
              <a:rPr lang="en-US" dirty="0"/>
              <a:t>Captain Chesley "Sully" Sullenberger safely landed US Airways Flight 1549 in the Hudson River, known as the "Miracle on the Hudson"</a:t>
            </a:r>
            <a:r>
              <a:rPr lang="en-US" b="0" i="0" dirty="0">
                <a:solidFill>
                  <a:srgbClr val="0A0A0A"/>
                </a:solidFill>
                <a:effectLst/>
                <a:latin typeface="Google Sans"/>
              </a:rPr>
              <a:t>. After both engines were disabled by a bird strike shortly after takeoff from LaGuardia, Sully and First Officer Jeffrey Skiles glided the Airbus A320 to a safe water landing, saving all 155 people on board.</a:t>
            </a:r>
          </a:p>
          <a:p>
            <a:endParaRPr lang="en-US" b="0" i="0" dirty="0">
              <a:solidFill>
                <a:srgbClr val="0A0A0A"/>
              </a:solidFill>
              <a:effectLst/>
              <a:latin typeface="Google Sans"/>
            </a:endParaRPr>
          </a:p>
          <a:p>
            <a:r>
              <a:rPr lang="en-US" b="0" i="0" dirty="0">
                <a:solidFill>
                  <a:srgbClr val="0A0A0A"/>
                </a:solidFill>
                <a:effectLst/>
                <a:latin typeface="Google Sans"/>
              </a:rPr>
              <a:t>“I want to learn to fly” – ok, let’s start with a water landing just incase of emergencies…</a:t>
            </a:r>
          </a:p>
          <a:p>
            <a:endParaRPr lang="en-US" b="0" i="0" dirty="0">
              <a:solidFill>
                <a:srgbClr val="0A0A0A"/>
              </a:solidFill>
              <a:effectLst/>
              <a:latin typeface="Google Sans"/>
            </a:endParaRPr>
          </a:p>
          <a:p>
            <a:r>
              <a:rPr lang="en-US" b="0" i="0" dirty="0">
                <a:solidFill>
                  <a:srgbClr val="0A0A0A"/>
                </a:solidFill>
                <a:effectLst/>
                <a:latin typeface="Google Sans"/>
              </a:rPr>
              <a:t>A lot of us have been affected by the crash landings of marriages around us – today I want us to see the grace that Jesus shows to his followers even in difficult situations. </a:t>
            </a:r>
            <a:endParaRPr lang="en-US" dirty="0"/>
          </a:p>
        </p:txBody>
      </p:sp>
      <p:sp>
        <p:nvSpPr>
          <p:cNvPr id="4" name="Slide Number Placeholder 3"/>
          <p:cNvSpPr>
            <a:spLocks noGrp="1"/>
          </p:cNvSpPr>
          <p:nvPr>
            <p:ph type="sldNum" sz="quarter" idx="5"/>
          </p:nvPr>
        </p:nvSpPr>
        <p:spPr/>
        <p:txBody>
          <a:bodyPr/>
          <a:lstStyle/>
          <a:p>
            <a:pPr>
              <a:defRPr/>
            </a:pPr>
            <a:fld id="{5B875736-5930-A74C-8713-D82750AF7BE0}" type="slidenum">
              <a:rPr lang="en-US" smtClean="0"/>
              <a:pPr>
                <a:defRPr/>
              </a:pPr>
              <a:t>3</a:t>
            </a:fld>
            <a:endParaRPr lang="en-US"/>
          </a:p>
        </p:txBody>
      </p:sp>
    </p:spTree>
    <p:extLst>
      <p:ext uri="{BB962C8B-B14F-4D97-AF65-F5344CB8AC3E}">
        <p14:creationId xmlns:p14="http://schemas.microsoft.com/office/powerpoint/2010/main" val="2990781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3AB53-FF1D-BC82-A673-8604C5F686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7AEBD7-B8D9-AC9A-0EC3-DBFB2B6181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6D0C05-804F-DD97-09FD-66E7F01163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3450DCA-43E0-FE97-48AF-C4AFAA4E7074}"/>
              </a:ext>
            </a:extLst>
          </p:cNvPr>
          <p:cNvSpPr>
            <a:spLocks noGrp="1"/>
          </p:cNvSpPr>
          <p:nvPr>
            <p:ph type="sldNum" sz="quarter" idx="5"/>
          </p:nvPr>
        </p:nvSpPr>
        <p:spPr/>
        <p:txBody>
          <a:bodyPr/>
          <a:lstStyle/>
          <a:p>
            <a:pPr>
              <a:defRPr/>
            </a:pPr>
            <a:fld id="{5B875736-5930-A74C-8713-D82750AF7BE0}" type="slidenum">
              <a:rPr lang="en-US" smtClean="0"/>
              <a:pPr>
                <a:defRPr/>
              </a:pPr>
              <a:t>4</a:t>
            </a:fld>
            <a:endParaRPr lang="en-US"/>
          </a:p>
        </p:txBody>
      </p:sp>
    </p:spTree>
    <p:extLst>
      <p:ext uri="{BB962C8B-B14F-4D97-AF65-F5344CB8AC3E}">
        <p14:creationId xmlns:p14="http://schemas.microsoft.com/office/powerpoint/2010/main" val="3089458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D32AC-6F4A-19D7-C28C-F3F15CB749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6144F2-2E84-9E2E-F387-423A84931A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CB382D-C6FA-4A79-DCFD-CCFFA9160DA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DDCB142-41D2-CCEF-7025-B93B7694F0A6}"/>
              </a:ext>
            </a:extLst>
          </p:cNvPr>
          <p:cNvSpPr>
            <a:spLocks noGrp="1"/>
          </p:cNvSpPr>
          <p:nvPr>
            <p:ph type="sldNum" sz="quarter" idx="5"/>
          </p:nvPr>
        </p:nvSpPr>
        <p:spPr/>
        <p:txBody>
          <a:bodyPr/>
          <a:lstStyle/>
          <a:p>
            <a:pPr>
              <a:defRPr/>
            </a:pPr>
            <a:fld id="{5B875736-5930-A74C-8713-D82750AF7BE0}" type="slidenum">
              <a:rPr lang="en-US" smtClean="0"/>
              <a:pPr>
                <a:defRPr/>
              </a:pPr>
              <a:t>5</a:t>
            </a:fld>
            <a:endParaRPr lang="en-US"/>
          </a:p>
        </p:txBody>
      </p:sp>
    </p:spTree>
    <p:extLst>
      <p:ext uri="{BB962C8B-B14F-4D97-AF65-F5344CB8AC3E}">
        <p14:creationId xmlns:p14="http://schemas.microsoft.com/office/powerpoint/2010/main" val="2549125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7F6B4-A9C0-D138-14D3-91E07306FFA4}"/>
            </a:ext>
          </a:extLst>
        </p:cNvPr>
        <p:cNvGrpSpPr/>
        <p:nvPr/>
      </p:nvGrpSpPr>
      <p:grpSpPr>
        <a:xfrm>
          <a:off x="0" y="0"/>
          <a:ext cx="0" cy="0"/>
          <a:chOff x="0" y="0"/>
          <a:chExt cx="0" cy="0"/>
        </a:xfrm>
      </p:grpSpPr>
      <p:sp>
        <p:nvSpPr>
          <p:cNvPr id="78849" name="Rectangle 7">
            <a:extLst>
              <a:ext uri="{FF2B5EF4-FFF2-40B4-BE49-F238E27FC236}">
                <a16:creationId xmlns:a16="http://schemas.microsoft.com/office/drawing/2014/main" id="{0196618E-8B4F-39B0-A9E7-AB50DAD57F98}"/>
              </a:ext>
            </a:extLst>
          </p:cNvPr>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2E658F8-3864-5945-AFAE-7033C14FD6D0}" type="slidenum">
              <a:rPr lang="en-US" sz="1200">
                <a:solidFill>
                  <a:srgbClr val="000000"/>
                </a:solidFill>
              </a:rPr>
              <a:pPr/>
              <a:t>6</a:t>
            </a:fld>
            <a:endParaRPr lang="en-US" sz="1200">
              <a:solidFill>
                <a:srgbClr val="000000"/>
              </a:solidFill>
            </a:endParaRPr>
          </a:p>
        </p:txBody>
      </p:sp>
      <p:sp>
        <p:nvSpPr>
          <p:cNvPr id="113666" name="Rectangle 2">
            <a:extLst>
              <a:ext uri="{FF2B5EF4-FFF2-40B4-BE49-F238E27FC236}">
                <a16:creationId xmlns:a16="http://schemas.microsoft.com/office/drawing/2014/main" id="{E6AB218A-2D82-5386-DF01-BD614812E4B8}"/>
              </a:ext>
            </a:extLst>
          </p:cNvPr>
          <p:cNvSpPr>
            <a:spLocks noGrp="1" noRot="1" noChangeAspect="1" noChangeArrowheads="1"/>
          </p:cNvSpPr>
          <p:nvPr>
            <p:ph type="sldImg"/>
          </p:nvPr>
        </p:nvSpPr>
        <p:spPr>
          <a:xfrm>
            <a:off x="381000" y="685800"/>
            <a:ext cx="6096000" cy="3429000"/>
          </a:xfrm>
          <a:solidFill>
            <a:srgbClr val="FFFFFF"/>
          </a:solidFill>
          <a:ln/>
          <a:extLst>
            <a:ext uri="{FAA26D3D-D897-4be2-8F04-BA451C77F1D7}">
              <ma14:placeholderFlag xmlns:ma14="http://schemas.microsoft.com/office/mac/drawingml/2011/main" xmlns="" val="1"/>
            </a:ext>
          </a:extLst>
        </p:spPr>
      </p:sp>
      <p:sp>
        <p:nvSpPr>
          <p:cNvPr id="78851" name="Rectangle 3">
            <a:extLst>
              <a:ext uri="{FF2B5EF4-FFF2-40B4-BE49-F238E27FC236}">
                <a16:creationId xmlns:a16="http://schemas.microsoft.com/office/drawing/2014/main" id="{3ABE2E4F-5766-4F43-D9F0-2E3CB9B53524}"/>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algn="l"/>
            <a:endParaRPr lang="en-US" b="0" i="0" dirty="0">
              <a:solidFill>
                <a:srgbClr val="3D3D3A"/>
              </a:solidFill>
              <a:effectLst/>
              <a:latin typeface="Anthropic Sans"/>
            </a:endParaRPr>
          </a:p>
          <a:p>
            <a:pPr eaLnBrk="1" hangingPunct="1"/>
            <a:endParaRPr lang="en-US" dirty="0"/>
          </a:p>
        </p:txBody>
      </p:sp>
    </p:spTree>
    <p:extLst>
      <p:ext uri="{BB962C8B-B14F-4D97-AF65-F5344CB8AC3E}">
        <p14:creationId xmlns:p14="http://schemas.microsoft.com/office/powerpoint/2010/main" val="677811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3B273-CFF5-EBB9-EDEE-A24B6F9B42C8}"/>
            </a:ext>
          </a:extLst>
        </p:cNvPr>
        <p:cNvGrpSpPr/>
        <p:nvPr/>
      </p:nvGrpSpPr>
      <p:grpSpPr>
        <a:xfrm>
          <a:off x="0" y="0"/>
          <a:ext cx="0" cy="0"/>
          <a:chOff x="0" y="0"/>
          <a:chExt cx="0" cy="0"/>
        </a:xfrm>
      </p:grpSpPr>
      <p:sp>
        <p:nvSpPr>
          <p:cNvPr id="78849" name="Rectangle 7">
            <a:extLst>
              <a:ext uri="{FF2B5EF4-FFF2-40B4-BE49-F238E27FC236}">
                <a16:creationId xmlns:a16="http://schemas.microsoft.com/office/drawing/2014/main" id="{0A3D2A16-2B8B-F1AE-AB4B-BE3BC63C1583}"/>
              </a:ext>
            </a:extLst>
          </p:cNvPr>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2E658F8-3864-5945-AFAE-7033C14FD6D0}" type="slidenum">
              <a:rPr lang="en-US" sz="1200">
                <a:solidFill>
                  <a:srgbClr val="000000"/>
                </a:solidFill>
              </a:rPr>
              <a:pPr/>
              <a:t>7</a:t>
            </a:fld>
            <a:endParaRPr lang="en-US" sz="1200">
              <a:solidFill>
                <a:srgbClr val="000000"/>
              </a:solidFill>
            </a:endParaRPr>
          </a:p>
        </p:txBody>
      </p:sp>
      <p:sp>
        <p:nvSpPr>
          <p:cNvPr id="113666" name="Rectangle 2">
            <a:extLst>
              <a:ext uri="{FF2B5EF4-FFF2-40B4-BE49-F238E27FC236}">
                <a16:creationId xmlns:a16="http://schemas.microsoft.com/office/drawing/2014/main" id="{C9B898DD-F795-F111-7452-E004CAB61002}"/>
              </a:ext>
            </a:extLst>
          </p:cNvPr>
          <p:cNvSpPr>
            <a:spLocks noGrp="1" noRot="1" noChangeAspect="1" noChangeArrowheads="1"/>
          </p:cNvSpPr>
          <p:nvPr>
            <p:ph type="sldImg"/>
          </p:nvPr>
        </p:nvSpPr>
        <p:spPr>
          <a:xfrm>
            <a:off x="381000" y="685800"/>
            <a:ext cx="6096000" cy="3429000"/>
          </a:xfrm>
          <a:solidFill>
            <a:srgbClr val="FFFFFF"/>
          </a:solidFill>
          <a:ln/>
          <a:extLst>
            <a:ext uri="{FAA26D3D-D897-4be2-8F04-BA451C77F1D7}">
              <ma14:placeholderFlag xmlns="" xmlns:ma14="http://schemas.microsoft.com/office/mac/drawingml/2011/main" val="1"/>
            </a:ext>
          </a:extLst>
        </p:spPr>
      </p:sp>
      <p:sp>
        <p:nvSpPr>
          <p:cNvPr id="78851" name="Rectangle 3">
            <a:extLst>
              <a:ext uri="{FF2B5EF4-FFF2-40B4-BE49-F238E27FC236}">
                <a16:creationId xmlns:a16="http://schemas.microsoft.com/office/drawing/2014/main" id="{0BA5F349-9ED5-D8A9-8C1E-A5D167C1137B}"/>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algn="l"/>
            <a:endParaRPr lang="en-US" b="0" i="0" dirty="0">
              <a:solidFill>
                <a:srgbClr val="3D3D3A"/>
              </a:solidFill>
              <a:effectLst/>
              <a:latin typeface="Anthropic Sans"/>
            </a:endParaRPr>
          </a:p>
          <a:p>
            <a:pPr eaLnBrk="1" hangingPunct="1"/>
            <a:endParaRPr lang="en-US" dirty="0"/>
          </a:p>
        </p:txBody>
      </p:sp>
    </p:spTree>
    <p:extLst>
      <p:ext uri="{BB962C8B-B14F-4D97-AF65-F5344CB8AC3E}">
        <p14:creationId xmlns:p14="http://schemas.microsoft.com/office/powerpoint/2010/main" val="3175162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is in </a:t>
            </a:r>
            <a:r>
              <a:rPr lang="en-US" dirty="0" err="1"/>
              <a:t>Perea</a:t>
            </a:r>
            <a:r>
              <a:rPr lang="en-US" dirty="0"/>
              <a:t> – Herod Antipas land – his cousin just got beheaded for confronting Herod about his divorce and remarriage.  </a:t>
            </a:r>
          </a:p>
          <a:p>
            <a:r>
              <a:rPr lang="en-US" dirty="0"/>
              <a:t>This isn’t just a question. This could cost him his life if he isn’t careful here. </a:t>
            </a:r>
          </a:p>
        </p:txBody>
      </p:sp>
      <p:sp>
        <p:nvSpPr>
          <p:cNvPr id="4" name="Slide Number Placeholder 3"/>
          <p:cNvSpPr>
            <a:spLocks noGrp="1"/>
          </p:cNvSpPr>
          <p:nvPr>
            <p:ph type="sldNum" sz="quarter" idx="5"/>
          </p:nvPr>
        </p:nvSpPr>
        <p:spPr/>
        <p:txBody>
          <a:bodyPr/>
          <a:lstStyle/>
          <a:p>
            <a:pPr>
              <a:defRPr/>
            </a:pPr>
            <a:fld id="{5B875736-5930-A74C-8713-D82750AF7BE0}" type="slidenum">
              <a:rPr lang="en-US" smtClean="0"/>
              <a:pPr>
                <a:defRPr/>
              </a:pPr>
              <a:t>8</a:t>
            </a:fld>
            <a:endParaRPr lang="en-US"/>
          </a:p>
        </p:txBody>
      </p:sp>
    </p:spTree>
    <p:extLst>
      <p:ext uri="{BB962C8B-B14F-4D97-AF65-F5344CB8AC3E}">
        <p14:creationId xmlns:p14="http://schemas.microsoft.com/office/powerpoint/2010/main" val="3664328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F8D1C-566C-C79A-FF1D-6275F73B2A5E}"/>
            </a:ext>
          </a:extLst>
        </p:cNvPr>
        <p:cNvGrpSpPr/>
        <p:nvPr/>
      </p:nvGrpSpPr>
      <p:grpSpPr>
        <a:xfrm>
          <a:off x="0" y="0"/>
          <a:ext cx="0" cy="0"/>
          <a:chOff x="0" y="0"/>
          <a:chExt cx="0" cy="0"/>
        </a:xfrm>
      </p:grpSpPr>
      <p:sp>
        <p:nvSpPr>
          <p:cNvPr id="78849" name="Rectangle 7">
            <a:extLst>
              <a:ext uri="{FF2B5EF4-FFF2-40B4-BE49-F238E27FC236}">
                <a16:creationId xmlns:a16="http://schemas.microsoft.com/office/drawing/2014/main" id="{5A1E0D94-F3AB-2B33-E913-D8CF5198F4E1}"/>
              </a:ext>
            </a:extLst>
          </p:cNvPr>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2E658F8-3864-5945-AFAE-7033C14FD6D0}" type="slidenum">
              <a:rPr lang="en-US" sz="1200">
                <a:solidFill>
                  <a:srgbClr val="000000"/>
                </a:solidFill>
              </a:rPr>
              <a:pPr/>
              <a:t>9</a:t>
            </a:fld>
            <a:endParaRPr lang="en-US" sz="1200">
              <a:solidFill>
                <a:srgbClr val="000000"/>
              </a:solidFill>
            </a:endParaRPr>
          </a:p>
        </p:txBody>
      </p:sp>
      <p:sp>
        <p:nvSpPr>
          <p:cNvPr id="113666" name="Rectangle 2">
            <a:extLst>
              <a:ext uri="{FF2B5EF4-FFF2-40B4-BE49-F238E27FC236}">
                <a16:creationId xmlns:a16="http://schemas.microsoft.com/office/drawing/2014/main" id="{37B24914-E1AF-B225-C04F-A65B4244F7A1}"/>
              </a:ext>
            </a:extLst>
          </p:cNvPr>
          <p:cNvSpPr>
            <a:spLocks noGrp="1" noRot="1" noChangeAspect="1" noChangeArrowheads="1"/>
          </p:cNvSpPr>
          <p:nvPr>
            <p:ph type="sldImg"/>
          </p:nvPr>
        </p:nvSpPr>
        <p:spPr>
          <a:xfrm>
            <a:off x="381000" y="685800"/>
            <a:ext cx="6096000" cy="3429000"/>
          </a:xfrm>
          <a:solidFill>
            <a:srgbClr val="FFFFFF"/>
          </a:solidFill>
          <a:ln/>
          <a:extLst>
            <a:ext uri="{FAA26D3D-D897-4be2-8F04-BA451C77F1D7}">
              <ma14:placeholderFlag xmlns:ma14="http://schemas.microsoft.com/office/mac/drawingml/2011/main" xmlns="" val="1"/>
            </a:ext>
          </a:extLst>
        </p:spPr>
      </p:sp>
      <p:sp>
        <p:nvSpPr>
          <p:cNvPr id="78851" name="Rectangle 3">
            <a:extLst>
              <a:ext uri="{FF2B5EF4-FFF2-40B4-BE49-F238E27FC236}">
                <a16:creationId xmlns:a16="http://schemas.microsoft.com/office/drawing/2014/main" id="{AFE8E013-5F5E-9BE5-9FBE-60E1329EC6B9}"/>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algn="l"/>
            <a:endParaRPr lang="en-US" b="0" i="0" dirty="0">
              <a:solidFill>
                <a:srgbClr val="3D3D3A"/>
              </a:solidFill>
              <a:effectLst/>
              <a:latin typeface="Anthropic Sans"/>
            </a:endParaRPr>
          </a:p>
          <a:p>
            <a:pPr eaLnBrk="1" hangingPunct="1"/>
            <a:endParaRPr lang="en-US" dirty="0"/>
          </a:p>
        </p:txBody>
      </p:sp>
    </p:spTree>
    <p:extLst>
      <p:ext uri="{BB962C8B-B14F-4D97-AF65-F5344CB8AC3E}">
        <p14:creationId xmlns:p14="http://schemas.microsoft.com/office/powerpoint/2010/main" val="3620674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8"/>
            <a:ext cx="7772400" cy="1102519"/>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685800" y="4686300"/>
            <a:ext cx="1905000" cy="342900"/>
          </a:xfrm>
          <a:prstGeom prst="rect">
            <a:avLst/>
          </a:prstGeom>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124200" y="4686300"/>
            <a:ext cx="2895600" cy="342900"/>
          </a:xfrm>
          <a:prstGeom prst="rect">
            <a:avLst/>
          </a:prstGeom>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6553200" y="4686300"/>
            <a:ext cx="1905000" cy="342900"/>
          </a:xfrm>
          <a:prstGeom prst="rect">
            <a:avLst/>
          </a:prstGeom>
          <a:ln/>
        </p:spPr>
        <p:txBody>
          <a:bodyPr/>
          <a:lstStyle>
            <a:lvl1pPr>
              <a:defRPr/>
            </a:lvl1pPr>
          </a:lstStyle>
          <a:p>
            <a:pPr>
              <a:defRPr/>
            </a:pPr>
            <a:fld id="{7EE96580-F023-7F4F-888D-1EFC8CD875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10738531"/>
      </p:ext>
    </p:extLst>
  </p:cSld>
  <p:clrMapOvr>
    <a:masterClrMapping/>
  </p:clrMapOvr>
  <mc:AlternateContent xmlns:mc="http://schemas.openxmlformats.org/markup-compatibility/2006" xmlns:p14="http://schemas.microsoft.com/office/powerpoint/2010/main">
    <mc:Choice Requires="p14">
      <p:transition p14:dur="480">
        <p:fade/>
      </p:transition>
    </mc:Choice>
    <mc:Fallback xmlns="">
      <p:transition xmlns:p14="http://schemas.microsoft.com/office/powerpoint/2010/mai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572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85800" y="1485900"/>
            <a:ext cx="7772400" cy="30861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5800" y="4686300"/>
            <a:ext cx="1905000" cy="342900"/>
          </a:xfrm>
          <a:prstGeom prst="rect">
            <a:avLst/>
          </a:prstGeom>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124200" y="4686300"/>
            <a:ext cx="2895600" cy="342900"/>
          </a:xfrm>
          <a:prstGeom prst="rect">
            <a:avLst/>
          </a:prstGeom>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6553200" y="4686300"/>
            <a:ext cx="1905000" cy="342900"/>
          </a:xfrm>
          <a:prstGeom prst="rect">
            <a:avLst/>
          </a:prstGeom>
          <a:ln/>
        </p:spPr>
        <p:txBody>
          <a:bodyPr/>
          <a:lstStyle>
            <a:lvl1pPr>
              <a:defRPr/>
            </a:lvl1pPr>
          </a:lstStyle>
          <a:p>
            <a:pPr>
              <a:defRPr/>
            </a:pPr>
            <a:fld id="{39C98221-67F7-6D41-BF02-2977E66C85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4279090"/>
      </p:ext>
    </p:extLst>
  </p:cSld>
  <p:clrMapOvr>
    <a:masterClrMapping/>
  </p:clrMapOvr>
  <mc:AlternateContent xmlns:mc="http://schemas.openxmlformats.org/markup-compatibility/2006" xmlns:p14="http://schemas.microsoft.com/office/powerpoint/2010/main">
    <mc:Choice Requires="p14">
      <p:transition p14:dur="480">
        <p:fade/>
      </p:transition>
    </mc:Choice>
    <mc:Fallback xmlns="">
      <p:transition xmlns:p14="http://schemas.microsoft.com/office/powerpoint/2010/mai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41148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76900" cy="4114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5800" y="4686300"/>
            <a:ext cx="1905000" cy="342900"/>
          </a:xfrm>
          <a:prstGeom prst="rect">
            <a:avLst/>
          </a:prstGeom>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124200" y="4686300"/>
            <a:ext cx="2895600" cy="342900"/>
          </a:xfrm>
          <a:prstGeom prst="rect">
            <a:avLst/>
          </a:prstGeom>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6553200" y="4686300"/>
            <a:ext cx="1905000" cy="342900"/>
          </a:xfrm>
          <a:prstGeom prst="rect">
            <a:avLst/>
          </a:prstGeom>
          <a:ln/>
        </p:spPr>
        <p:txBody>
          <a:bodyPr/>
          <a:lstStyle>
            <a:lvl1pPr>
              <a:defRPr/>
            </a:lvl1pPr>
          </a:lstStyle>
          <a:p>
            <a:pPr>
              <a:defRPr/>
            </a:pPr>
            <a:fld id="{488503AB-EF58-0D48-9B48-B4D7C4DC97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9531060"/>
      </p:ext>
    </p:extLst>
  </p:cSld>
  <p:clrMapOvr>
    <a:masterClrMapping/>
  </p:clrMapOvr>
  <mc:AlternateContent xmlns:mc="http://schemas.openxmlformats.org/markup-compatibility/2006" xmlns:p14="http://schemas.microsoft.com/office/powerpoint/2010/main">
    <mc:Choice Requires="p14">
      <p:transition p14:dur="480">
        <p:fade/>
      </p:transition>
    </mc:Choice>
    <mc:Fallback xmlns="">
      <p:transition xmlns:p14="http://schemas.microsoft.com/office/powerpoint/2010/mai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85800" y="1485900"/>
            <a:ext cx="7772400" cy="30861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5800" y="4686300"/>
            <a:ext cx="1905000" cy="342900"/>
          </a:xfrm>
          <a:prstGeom prst="rect">
            <a:avLst/>
          </a:prstGeom>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124200" y="4686300"/>
            <a:ext cx="2895600" cy="342900"/>
          </a:xfrm>
          <a:prstGeom prst="rect">
            <a:avLst/>
          </a:prstGeom>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6553200" y="4686300"/>
            <a:ext cx="1905000" cy="342900"/>
          </a:xfrm>
          <a:prstGeom prst="rect">
            <a:avLst/>
          </a:prstGeom>
          <a:ln/>
        </p:spPr>
        <p:txBody>
          <a:bodyPr/>
          <a:lstStyle>
            <a:lvl1pPr>
              <a:defRPr/>
            </a:lvl1pPr>
          </a:lstStyle>
          <a:p>
            <a:pPr>
              <a:defRPr/>
            </a:pPr>
            <a:fld id="{B3C4D812-4FDE-994E-B5FE-E2E51455C6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9968988"/>
      </p:ext>
    </p:extLst>
  </p:cSld>
  <p:clrMapOvr>
    <a:masterClrMapping/>
  </p:clrMapOvr>
  <mc:AlternateContent xmlns:mc="http://schemas.openxmlformats.org/markup-compatibility/2006" xmlns:p14="http://schemas.microsoft.com/office/powerpoint/2010/main">
    <mc:Choice Requires="p14">
      <p:transition p14:dur="480">
        <p:fade/>
      </p:transition>
    </mc:Choice>
    <mc:Fallback xmlns="">
      <p:transition xmlns:p14="http://schemas.microsoft.com/office/powerpoint/2010/mai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685800" y="4686300"/>
            <a:ext cx="1905000" cy="342900"/>
          </a:xfrm>
          <a:prstGeom prst="rect">
            <a:avLst/>
          </a:prstGeom>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124200" y="4686300"/>
            <a:ext cx="2895600" cy="342900"/>
          </a:xfrm>
          <a:prstGeom prst="rect">
            <a:avLst/>
          </a:prstGeom>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6553200" y="4686300"/>
            <a:ext cx="1905000" cy="342900"/>
          </a:xfrm>
          <a:prstGeom prst="rect">
            <a:avLst/>
          </a:prstGeom>
          <a:ln/>
        </p:spPr>
        <p:txBody>
          <a:bodyPr/>
          <a:lstStyle>
            <a:lvl1pPr>
              <a:defRPr/>
            </a:lvl1pPr>
          </a:lstStyle>
          <a:p>
            <a:pPr>
              <a:defRPr/>
            </a:pPr>
            <a:fld id="{F82C27AF-A9FD-A74B-A917-A7AF3C2C870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5632624"/>
      </p:ext>
    </p:extLst>
  </p:cSld>
  <p:clrMapOvr>
    <a:masterClrMapping/>
  </p:clrMapOvr>
  <mc:AlternateContent xmlns:mc="http://schemas.openxmlformats.org/markup-compatibility/2006" xmlns:p14="http://schemas.microsoft.com/office/powerpoint/2010/main">
    <mc:Choice Requires="p14">
      <p:transition p14:dur="480">
        <p:fade/>
      </p:transition>
    </mc:Choice>
    <mc:Fallback xmlns="">
      <p:transition xmlns:p14="http://schemas.microsoft.com/office/powerpoint/2010/mai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5800" y="1485900"/>
            <a:ext cx="3810000" cy="30861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5900"/>
            <a:ext cx="3810000" cy="30861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85800" y="4686300"/>
            <a:ext cx="1905000" cy="342900"/>
          </a:xfrm>
          <a:prstGeom prst="rect">
            <a:avLst/>
          </a:prstGeom>
          <a:ln/>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3124200" y="4686300"/>
            <a:ext cx="2895600" cy="342900"/>
          </a:xfrm>
          <a:prstGeom prst="rect">
            <a:avLst/>
          </a:prstGeom>
          <a:ln/>
        </p:spPr>
        <p:txBody>
          <a:bodyPr/>
          <a:lstStyle>
            <a:lvl1pPr>
              <a:defRPr/>
            </a:lvl1pPr>
          </a:lstStyle>
          <a:p>
            <a:pPr>
              <a:defRPr/>
            </a:pPr>
            <a:endParaRPr lang="en-US">
              <a:solidFill>
                <a:srgbClr val="000000"/>
              </a:solidFill>
            </a:endParaRPr>
          </a:p>
        </p:txBody>
      </p:sp>
      <p:sp>
        <p:nvSpPr>
          <p:cNvPr id="7" name="Slide Number Placeholder 6"/>
          <p:cNvSpPr>
            <a:spLocks noGrp="1" noChangeArrowheads="1"/>
          </p:cNvSpPr>
          <p:nvPr>
            <p:ph type="sldNum" sz="quarter" idx="12"/>
          </p:nvPr>
        </p:nvSpPr>
        <p:spPr>
          <a:xfrm>
            <a:off x="6553200" y="4686300"/>
            <a:ext cx="1905000" cy="342900"/>
          </a:xfrm>
          <a:prstGeom prst="rect">
            <a:avLst/>
          </a:prstGeom>
          <a:ln/>
        </p:spPr>
        <p:txBody>
          <a:bodyPr/>
          <a:lstStyle>
            <a:lvl1pPr>
              <a:defRPr/>
            </a:lvl1pPr>
          </a:lstStyle>
          <a:p>
            <a:pPr>
              <a:defRPr/>
            </a:pPr>
            <a:fld id="{5502AB68-1081-954E-8C47-8CF43AA33B7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25387978"/>
      </p:ext>
    </p:extLst>
  </p:cSld>
  <p:clrMapOvr>
    <a:masterClrMapping/>
  </p:clrMapOvr>
  <mc:AlternateContent xmlns:mc="http://schemas.openxmlformats.org/markup-compatibility/2006" xmlns:p14="http://schemas.microsoft.com/office/powerpoint/2010/main">
    <mc:Choice Requires="p14">
      <p:transition p14:dur="480">
        <p:fade/>
      </p:transition>
    </mc:Choice>
    <mc:Fallback xmlns="">
      <p:transition xmlns:p14="http://schemas.microsoft.com/office/powerpoint/2010/mai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685800" y="4686300"/>
            <a:ext cx="1905000" cy="342900"/>
          </a:xfrm>
          <a:prstGeom prst="rect">
            <a:avLst/>
          </a:prstGeom>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xfrm>
            <a:off x="3124200" y="4686300"/>
            <a:ext cx="2895600" cy="342900"/>
          </a:xfrm>
          <a:prstGeom prst="rect">
            <a:avLst/>
          </a:prstGeom>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xfrm>
            <a:off x="6553200" y="4686300"/>
            <a:ext cx="1905000" cy="342900"/>
          </a:xfrm>
          <a:prstGeom prst="rect">
            <a:avLst/>
          </a:prstGeom>
          <a:ln/>
        </p:spPr>
        <p:txBody>
          <a:bodyPr/>
          <a:lstStyle>
            <a:lvl1pPr>
              <a:defRPr/>
            </a:lvl1pPr>
          </a:lstStyle>
          <a:p>
            <a:pPr>
              <a:defRPr/>
            </a:pPr>
            <a:fld id="{4AF6EBBA-3845-154B-A41E-B50C66EA69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55638516"/>
      </p:ext>
    </p:extLst>
  </p:cSld>
  <p:clrMapOvr>
    <a:masterClrMapping/>
  </p:clrMapOvr>
  <mc:AlternateContent xmlns:mc="http://schemas.openxmlformats.org/markup-compatibility/2006" xmlns:p14="http://schemas.microsoft.com/office/powerpoint/2010/main">
    <mc:Choice Requires="p14">
      <p:transition p14:dur="480">
        <p:fade/>
      </p:transition>
    </mc:Choice>
    <mc:Fallback xmlns="">
      <p:transition xmlns:p14="http://schemas.microsoft.com/office/powerpoint/2010/mai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5725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xfrm>
            <a:off x="685800" y="4686300"/>
            <a:ext cx="1905000" cy="342900"/>
          </a:xfrm>
          <a:prstGeom prst="rect">
            <a:avLst/>
          </a:prstGeom>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xfrm>
            <a:off x="3124200" y="4686300"/>
            <a:ext cx="2895600" cy="342900"/>
          </a:xfrm>
          <a:prstGeom prst="rect">
            <a:avLst/>
          </a:prstGeom>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xfrm>
            <a:off x="6553200" y="4686300"/>
            <a:ext cx="1905000" cy="342900"/>
          </a:xfrm>
          <a:prstGeom prst="rect">
            <a:avLst/>
          </a:prstGeom>
          <a:ln/>
        </p:spPr>
        <p:txBody>
          <a:bodyPr/>
          <a:lstStyle>
            <a:lvl1pPr>
              <a:defRPr/>
            </a:lvl1pPr>
          </a:lstStyle>
          <a:p>
            <a:pPr>
              <a:defRPr/>
            </a:pPr>
            <a:fld id="{8E73F946-304F-304A-88C4-94E29DD559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199632"/>
      </p:ext>
    </p:extLst>
  </p:cSld>
  <p:clrMapOvr>
    <a:masterClrMapping/>
  </p:clrMapOvr>
  <mc:AlternateContent xmlns:mc="http://schemas.openxmlformats.org/markup-compatibility/2006" xmlns:p14="http://schemas.microsoft.com/office/powerpoint/2010/main">
    <mc:Choice Requires="p14">
      <p:transition p14:dur="480">
        <p:fade/>
      </p:transition>
    </mc:Choice>
    <mc:Fallback xmlns="">
      <p:transition xmlns:p14="http://schemas.microsoft.com/office/powerpoint/2010/mai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4686300"/>
            <a:ext cx="1905000" cy="342900"/>
          </a:xfrm>
          <a:prstGeom prst="rect">
            <a:avLst/>
          </a:prstGeom>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xfrm>
            <a:off x="3124200" y="4686300"/>
            <a:ext cx="2895600" cy="342900"/>
          </a:xfrm>
          <a:prstGeom prst="rect">
            <a:avLst/>
          </a:prstGeom>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xfrm>
            <a:off x="6553200" y="4686300"/>
            <a:ext cx="1905000" cy="342900"/>
          </a:xfrm>
          <a:prstGeom prst="rect">
            <a:avLst/>
          </a:prstGeom>
          <a:ln/>
        </p:spPr>
        <p:txBody>
          <a:bodyPr/>
          <a:lstStyle>
            <a:lvl1pPr>
              <a:defRPr/>
            </a:lvl1pPr>
          </a:lstStyle>
          <a:p>
            <a:pPr>
              <a:defRPr/>
            </a:pPr>
            <a:fld id="{3556C53B-6A20-294D-A4B1-E15B84BD15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898929"/>
      </p:ext>
    </p:extLst>
  </p:cSld>
  <p:clrMapOvr>
    <a:masterClrMapping/>
  </p:clrMapOvr>
  <mc:AlternateContent xmlns:mc="http://schemas.openxmlformats.org/markup-compatibility/2006" xmlns:p14="http://schemas.microsoft.com/office/powerpoint/2010/main">
    <mc:Choice Requires="p14">
      <p:transition p14:dur="480">
        <p:fade/>
      </p:transition>
    </mc:Choice>
    <mc:Fallback xmlns="">
      <p:transition xmlns:p14="http://schemas.microsoft.com/office/powerpoint/2010/mai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7"/>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685800" y="4686300"/>
            <a:ext cx="1905000" cy="342900"/>
          </a:xfrm>
          <a:prstGeom prst="rect">
            <a:avLst/>
          </a:prstGeom>
          <a:ln/>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3124200" y="4686300"/>
            <a:ext cx="2895600" cy="342900"/>
          </a:xfrm>
          <a:prstGeom prst="rect">
            <a:avLst/>
          </a:prstGeom>
          <a:ln/>
        </p:spPr>
        <p:txBody>
          <a:bodyPr/>
          <a:lstStyle>
            <a:lvl1pPr>
              <a:defRPr/>
            </a:lvl1pPr>
          </a:lstStyle>
          <a:p>
            <a:pPr>
              <a:defRPr/>
            </a:pPr>
            <a:endParaRPr lang="en-US">
              <a:solidFill>
                <a:srgbClr val="000000"/>
              </a:solidFill>
            </a:endParaRPr>
          </a:p>
        </p:txBody>
      </p:sp>
      <p:sp>
        <p:nvSpPr>
          <p:cNvPr id="7" name="Slide Number Placeholder 6"/>
          <p:cNvSpPr>
            <a:spLocks noGrp="1" noChangeArrowheads="1"/>
          </p:cNvSpPr>
          <p:nvPr>
            <p:ph type="sldNum" sz="quarter" idx="12"/>
          </p:nvPr>
        </p:nvSpPr>
        <p:spPr>
          <a:xfrm>
            <a:off x="6553200" y="4686300"/>
            <a:ext cx="1905000" cy="342900"/>
          </a:xfrm>
          <a:prstGeom prst="rect">
            <a:avLst/>
          </a:prstGeom>
          <a:ln/>
        </p:spPr>
        <p:txBody>
          <a:bodyPr/>
          <a:lstStyle>
            <a:lvl1pPr>
              <a:defRPr/>
            </a:lvl1pPr>
          </a:lstStyle>
          <a:p>
            <a:pPr>
              <a:defRPr/>
            </a:pPr>
            <a:fld id="{010B4EA6-70FD-F346-8060-A0C2C9B27E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3634353"/>
      </p:ext>
    </p:extLst>
  </p:cSld>
  <p:clrMapOvr>
    <a:masterClrMapping/>
  </p:clrMapOvr>
  <mc:AlternateContent xmlns:mc="http://schemas.openxmlformats.org/markup-compatibility/2006" xmlns:p14="http://schemas.microsoft.com/office/powerpoint/2010/main">
    <mc:Choice Requires="p14">
      <p:transition p14:dur="480">
        <p:fade/>
      </p:transition>
    </mc:Choice>
    <mc:Fallback xmlns="">
      <p:transition xmlns:p14="http://schemas.microsoft.com/office/powerpoint/2010/mai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12"/>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685800" y="4686300"/>
            <a:ext cx="1905000" cy="342900"/>
          </a:xfrm>
          <a:prstGeom prst="rect">
            <a:avLst/>
          </a:prstGeom>
          <a:ln/>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3124200" y="4686300"/>
            <a:ext cx="2895600" cy="342900"/>
          </a:xfrm>
          <a:prstGeom prst="rect">
            <a:avLst/>
          </a:prstGeom>
          <a:ln/>
        </p:spPr>
        <p:txBody>
          <a:bodyPr/>
          <a:lstStyle>
            <a:lvl1pPr>
              <a:defRPr/>
            </a:lvl1pPr>
          </a:lstStyle>
          <a:p>
            <a:pPr>
              <a:defRPr/>
            </a:pPr>
            <a:endParaRPr lang="en-US">
              <a:solidFill>
                <a:srgbClr val="000000"/>
              </a:solidFill>
            </a:endParaRPr>
          </a:p>
        </p:txBody>
      </p:sp>
      <p:sp>
        <p:nvSpPr>
          <p:cNvPr id="7" name="Slide Number Placeholder 6"/>
          <p:cNvSpPr>
            <a:spLocks noGrp="1" noChangeArrowheads="1"/>
          </p:cNvSpPr>
          <p:nvPr>
            <p:ph type="sldNum" sz="quarter" idx="12"/>
          </p:nvPr>
        </p:nvSpPr>
        <p:spPr>
          <a:xfrm>
            <a:off x="6553200" y="4686300"/>
            <a:ext cx="1905000" cy="342900"/>
          </a:xfrm>
          <a:prstGeom prst="rect">
            <a:avLst/>
          </a:prstGeom>
          <a:ln/>
        </p:spPr>
        <p:txBody>
          <a:bodyPr/>
          <a:lstStyle>
            <a:lvl1pPr>
              <a:defRPr/>
            </a:lvl1pPr>
          </a:lstStyle>
          <a:p>
            <a:pPr>
              <a:defRPr/>
            </a:pPr>
            <a:fld id="{BD039897-0595-3147-9079-C213F7A757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6704519"/>
      </p:ext>
    </p:extLst>
  </p:cSld>
  <p:clrMapOvr>
    <a:masterClrMapping/>
  </p:clrMapOvr>
  <mc:AlternateContent xmlns:mc="http://schemas.openxmlformats.org/markup-compatibility/2006" xmlns:p14="http://schemas.microsoft.com/office/powerpoint/2010/main">
    <mc:Choice Requires="p14">
      <p:transition p14:dur="480">
        <p:fade/>
      </p:transition>
    </mc:Choice>
    <mc:Fallback xmlns="">
      <p:transition xmlns:p14="http://schemas.microsoft.com/office/powerpoint/2010/mai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8646137"/>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mc:AlternateContent xmlns:mc="http://schemas.openxmlformats.org/markup-compatibility/2006" xmlns:p14="http://schemas.microsoft.com/office/powerpoint/2010/main">
    <mc:Choice Requires="p14">
      <p:transition p14:dur="480">
        <p:fade/>
      </p:transition>
    </mc:Choice>
    <mc:Fallback xmlns="">
      <p:transition xmlns:p14="http://schemas.microsoft.com/office/powerpoint/2010/main">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ref.ly/logosres/pntcmark?ref=Bible.Mk10.3-5&amp;off=561&amp;ctx=ng+a+crash+landing%3b+~you+will+not+be+succ"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ref.ly/logosres/pntcmark?ref=Bible.Mk10.10-12&amp;off=5471&amp;ctx=ill+be+forgiven.%E2%80%99%C2%A0%E2%80%9D+~There+is%2c+after+all%2c"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hyperlink" Target="https://ref.ly/logosres/pntcmark?ref=Bible.Mk10.10-12&amp;off=5471&amp;ctx=ill+be+forgiven.%E2%80%99%C2%A0%E2%80%9D+~There+is%2c+after+all%2c"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rown with text overlay&#10;&#10;Description automatically generated">
            <a:extLst>
              <a:ext uri="{FF2B5EF4-FFF2-40B4-BE49-F238E27FC236}">
                <a16:creationId xmlns:a16="http://schemas.microsoft.com/office/drawing/2014/main" id="{8205750E-57CC-AC13-5712-27151A8CA6D4}"/>
              </a:ext>
            </a:extLst>
          </p:cNvPr>
          <p:cNvPicPr>
            <a:picLocks noChangeAspect="1"/>
          </p:cNvPicPr>
          <p:nvPr/>
        </p:nvPicPr>
        <p:blipFill>
          <a:blip r:embed="rId3"/>
          <a:srcRect/>
          <a:stretch>
            <a:fillRect/>
          </a:stretch>
        </p:blipFill>
        <p:spPr>
          <a:xfrm>
            <a:off x="20" y="10"/>
            <a:ext cx="9143980" cy="5143490"/>
          </a:xfrm>
          <a:prstGeom prst="rect">
            <a:avLst/>
          </a:prstGeom>
          <a:noFill/>
        </p:spPr>
      </p:pic>
    </p:spTree>
    <p:extLst>
      <p:ext uri="{BB962C8B-B14F-4D97-AF65-F5344CB8AC3E}">
        <p14:creationId xmlns:p14="http://schemas.microsoft.com/office/powerpoint/2010/main" val="3836517823"/>
      </p:ext>
    </p:extLst>
  </p:cSld>
  <p:clrMapOvr>
    <a:masterClrMapping/>
  </p:clrMapOvr>
  <mc:AlternateContent xmlns:mc="http://schemas.openxmlformats.org/markup-compatibility/2006" xmlns:p14="http://schemas.microsoft.com/office/powerpoint/2010/main">
    <mc:Choice Requires="p14">
      <p:transition p14:dur="480">
        <p:fade/>
      </p:transition>
    </mc:Choice>
    <mc:Fallback xmlns="">
      <p:transition xmlns:p14="http://schemas.microsoft.com/office/powerpoint/2010/mai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A0A0A"/>
        </a:solidFill>
        <a:effectLst/>
      </p:bgPr>
    </p:bg>
    <p:spTree>
      <p:nvGrpSpPr>
        <p:cNvPr id="1" name="">
          <a:extLst>
            <a:ext uri="{FF2B5EF4-FFF2-40B4-BE49-F238E27FC236}">
              <a16:creationId xmlns:a16="http://schemas.microsoft.com/office/drawing/2014/main" id="{51091C90-128C-5DEB-5432-87CC9F3F237D}"/>
            </a:ext>
          </a:extLst>
        </p:cNvPr>
        <p:cNvGrpSpPr/>
        <p:nvPr/>
      </p:nvGrpSpPr>
      <p:grpSpPr>
        <a:xfrm>
          <a:off x="0" y="0"/>
          <a:ext cx="0" cy="0"/>
          <a:chOff x="0" y="0"/>
          <a:chExt cx="0" cy="0"/>
        </a:xfrm>
      </p:grpSpPr>
      <p:sp>
        <p:nvSpPr>
          <p:cNvPr id="4" name="Text 2">
            <a:extLst>
              <a:ext uri="{FF2B5EF4-FFF2-40B4-BE49-F238E27FC236}">
                <a16:creationId xmlns:a16="http://schemas.microsoft.com/office/drawing/2014/main" id="{4F69D0E8-A3CA-3487-D0D7-69544936C29F}"/>
              </a:ext>
            </a:extLst>
          </p:cNvPr>
          <p:cNvSpPr/>
          <p:nvPr/>
        </p:nvSpPr>
        <p:spPr>
          <a:xfrm>
            <a:off x="0" y="361950"/>
            <a:ext cx="9144000" cy="4184142"/>
          </a:xfrm>
          <a:prstGeom prst="rect">
            <a:avLst/>
          </a:prstGeom>
          <a:noFill/>
          <a:ln/>
        </p:spPr>
        <p:txBody>
          <a:bodyPr wrap="square" rtlCol="0" anchor="ctr"/>
          <a:lstStyle/>
          <a:p>
            <a:r>
              <a:rPr lang="en-US" sz="2800" dirty="0">
                <a:solidFill>
                  <a:schemeClr val="bg1"/>
                </a:solidFill>
                <a:latin typeface="Georgia" panose="02040502050405020303" pitchFamily="18" charset="0"/>
              </a:rPr>
              <a:t>“Y</a:t>
            </a:r>
            <a:r>
              <a:rPr lang="en-US" sz="2800" dirty="0">
                <a:solidFill>
                  <a:schemeClr val="bg1"/>
                </a:solidFill>
                <a:effectLst/>
                <a:latin typeface="Georgia" panose="02040502050405020303" pitchFamily="18" charset="0"/>
              </a:rPr>
              <a:t>ou will not be successful in war if you train by the rules for beating a retreat. The same is true of marriage and divorce. The exceptional measures necessary when a marriage fails are of no help in discovering the meaning and intention of marriage.”</a:t>
            </a:r>
          </a:p>
          <a:p>
            <a:endParaRPr lang="en-US" sz="2800" dirty="0">
              <a:solidFill>
                <a:schemeClr val="bg1"/>
              </a:solidFill>
              <a:latin typeface="Georgia" panose="02040502050405020303" pitchFamily="18" charset="0"/>
            </a:endParaRPr>
          </a:p>
          <a:p>
            <a:endParaRPr lang="en-US" sz="2800" dirty="0">
              <a:solidFill>
                <a:schemeClr val="bg1"/>
              </a:solidFill>
              <a:latin typeface="Georgia" panose="02040502050405020303" pitchFamily="18" charset="0"/>
            </a:endParaRPr>
          </a:p>
          <a:p>
            <a:endParaRPr lang="en-US" sz="2800" dirty="0">
              <a:solidFill>
                <a:schemeClr val="bg1"/>
              </a:solidFill>
              <a:latin typeface="Georgia" panose="02040502050405020303" pitchFamily="18" charset="0"/>
            </a:endParaRPr>
          </a:p>
          <a:p>
            <a:endParaRPr lang="en-US" sz="2800" dirty="0">
              <a:solidFill>
                <a:schemeClr val="bg1"/>
              </a:solidFill>
              <a:effectLst/>
              <a:latin typeface="Georgia" panose="02040502050405020303" pitchFamily="18" charset="0"/>
            </a:endParaRPr>
          </a:p>
          <a:p>
            <a:r>
              <a:rPr lang="en-US" sz="2000" dirty="0">
                <a:solidFill>
                  <a:schemeClr val="bg1"/>
                </a:solidFill>
                <a:effectLst/>
                <a:latin typeface="Georgia" panose="02040502050405020303" pitchFamily="18" charset="0"/>
              </a:rPr>
              <a:t> Edwards, J. R. (2002). </a:t>
            </a:r>
            <a:r>
              <a:rPr lang="en-US" sz="2000" i="1" u="sng" dirty="0">
                <a:solidFill>
                  <a:schemeClr val="bg1"/>
                </a:solidFill>
                <a:effectLst/>
                <a:latin typeface="Georgia" panose="02040502050405020303" pitchFamily="18" charset="0"/>
                <a:hlinkClick r:id="rId3">
                  <a:extLst>
                    <a:ext uri="{A12FA001-AC4F-418D-AE19-62706E023703}">
                      <ahyp:hlinkClr xmlns:ahyp="http://schemas.microsoft.com/office/drawing/2018/hyperlinkcolor" val="tx"/>
                    </a:ext>
                  </a:extLst>
                </a:hlinkClick>
              </a:rPr>
              <a:t>The Gospel according to Mark</a:t>
            </a:r>
            <a:r>
              <a:rPr lang="en-US" sz="2000" dirty="0">
                <a:solidFill>
                  <a:schemeClr val="bg1"/>
                </a:solidFill>
                <a:effectLst/>
                <a:latin typeface="Georgia" panose="02040502050405020303" pitchFamily="18" charset="0"/>
              </a:rPr>
              <a:t> </a:t>
            </a:r>
          </a:p>
          <a:p>
            <a:r>
              <a:rPr lang="en-US" sz="2000" dirty="0">
                <a:solidFill>
                  <a:schemeClr val="bg1"/>
                </a:solidFill>
                <a:effectLst/>
                <a:latin typeface="Georgia" panose="02040502050405020303" pitchFamily="18" charset="0"/>
              </a:rPr>
              <a:t>(p. 301). Grand Rapids, MI; Leicester, England: Eerdmans; </a:t>
            </a:r>
          </a:p>
          <a:p>
            <a:r>
              <a:rPr lang="en-US" sz="2000" dirty="0">
                <a:solidFill>
                  <a:schemeClr val="bg1"/>
                </a:solidFill>
                <a:effectLst/>
                <a:latin typeface="Georgia" panose="02040502050405020303" pitchFamily="18" charset="0"/>
              </a:rPr>
              <a:t>Apollos.</a:t>
            </a:r>
          </a:p>
        </p:txBody>
      </p:sp>
      <p:pic>
        <p:nvPicPr>
          <p:cNvPr id="3" name="Picture 2" descr="A book cover with columns&#10;&#10;Description automatically generated">
            <a:extLst>
              <a:ext uri="{FF2B5EF4-FFF2-40B4-BE49-F238E27FC236}">
                <a16:creationId xmlns:a16="http://schemas.microsoft.com/office/drawing/2014/main" id="{0F4B637E-22E9-73DC-31DD-ED483E0A3277}"/>
              </a:ext>
            </a:extLst>
          </p:cNvPr>
          <p:cNvPicPr>
            <a:picLocks noChangeAspect="1"/>
          </p:cNvPicPr>
          <p:nvPr/>
        </p:nvPicPr>
        <p:blipFill>
          <a:blip r:embed="rId4"/>
          <a:stretch>
            <a:fillRect/>
          </a:stretch>
        </p:blipFill>
        <p:spPr>
          <a:xfrm>
            <a:off x="6934200" y="1847686"/>
            <a:ext cx="2209800" cy="3295813"/>
          </a:xfrm>
          <a:prstGeom prst="rect">
            <a:avLst/>
          </a:prstGeom>
        </p:spPr>
      </p:pic>
    </p:spTree>
    <p:extLst>
      <p:ext uri="{BB962C8B-B14F-4D97-AF65-F5344CB8AC3E}">
        <p14:creationId xmlns:p14="http://schemas.microsoft.com/office/powerpoint/2010/main" val="1221329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A0A0A"/>
        </a:solidFill>
        <a:effectLst/>
      </p:bgPr>
    </p:bg>
    <p:spTree>
      <p:nvGrpSpPr>
        <p:cNvPr id="1" name="">
          <a:extLst>
            <a:ext uri="{FF2B5EF4-FFF2-40B4-BE49-F238E27FC236}">
              <a16:creationId xmlns:a16="http://schemas.microsoft.com/office/drawing/2014/main" id="{A6CD758D-FF05-F71B-493C-0564F0166C66}"/>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6F3A7C48-9AD7-0244-DF5E-CA5319414137}"/>
              </a:ext>
            </a:extLst>
          </p:cNvPr>
          <p:cNvSpPr/>
          <p:nvPr/>
        </p:nvSpPr>
        <p:spPr>
          <a:xfrm>
            <a:off x="685800" y="502920"/>
            <a:ext cx="7772400" cy="411480"/>
          </a:xfrm>
          <a:prstGeom prst="rect">
            <a:avLst/>
          </a:prstGeom>
          <a:noFill/>
          <a:ln/>
        </p:spPr>
        <p:txBody>
          <a:bodyPr wrap="square" rtlCol="0" anchor="ctr"/>
          <a:lstStyle/>
          <a:p>
            <a:pPr marL="0" indent="0" algn="l">
              <a:buNone/>
            </a:pPr>
            <a:r>
              <a:rPr lang="en-US" sz="1600" b="1" spc="200" dirty="0">
                <a:solidFill>
                  <a:srgbClr val="C9A84C"/>
                </a:solidFill>
                <a:latin typeface="Calibri" pitchFamily="34" charset="0"/>
                <a:ea typeface="Calibri" pitchFamily="34" charset="-122"/>
                <a:cs typeface="Calibri" pitchFamily="34" charset="-120"/>
              </a:rPr>
              <a:t>Today</a:t>
            </a:r>
            <a:endParaRPr lang="en-US" sz="1600" dirty="0"/>
          </a:p>
        </p:txBody>
      </p:sp>
      <p:sp>
        <p:nvSpPr>
          <p:cNvPr id="3" name="Shape 1">
            <a:extLst>
              <a:ext uri="{FF2B5EF4-FFF2-40B4-BE49-F238E27FC236}">
                <a16:creationId xmlns:a16="http://schemas.microsoft.com/office/drawing/2014/main" id="{5F8C5A63-82F5-C863-A1C3-30B58E15FD6B}"/>
              </a:ext>
            </a:extLst>
          </p:cNvPr>
          <p:cNvSpPr/>
          <p:nvPr/>
        </p:nvSpPr>
        <p:spPr>
          <a:xfrm>
            <a:off x="685800" y="1005840"/>
            <a:ext cx="7772400" cy="18288"/>
          </a:xfrm>
          <a:prstGeom prst="rect">
            <a:avLst/>
          </a:prstGeom>
          <a:solidFill>
            <a:srgbClr val="C9A84C"/>
          </a:solidFill>
          <a:ln w="12700">
            <a:solidFill>
              <a:srgbClr val="C9A84C"/>
            </a:solidFill>
            <a:prstDash val="solid"/>
          </a:ln>
        </p:spPr>
        <p:txBody>
          <a:bodyPr/>
          <a:lstStyle/>
          <a:p>
            <a:endParaRPr lang="en-US"/>
          </a:p>
        </p:txBody>
      </p:sp>
      <p:sp>
        <p:nvSpPr>
          <p:cNvPr id="4" name="Text 2">
            <a:extLst>
              <a:ext uri="{FF2B5EF4-FFF2-40B4-BE49-F238E27FC236}">
                <a16:creationId xmlns:a16="http://schemas.microsoft.com/office/drawing/2014/main" id="{988F0D53-A098-876A-DD16-CFDC5F535EAA}"/>
              </a:ext>
            </a:extLst>
          </p:cNvPr>
          <p:cNvSpPr/>
          <p:nvPr/>
        </p:nvSpPr>
        <p:spPr>
          <a:xfrm>
            <a:off x="685800" y="1280160"/>
            <a:ext cx="7772400" cy="1005840"/>
          </a:xfrm>
          <a:prstGeom prst="rect">
            <a:avLst/>
          </a:prstGeom>
          <a:noFill/>
          <a:ln/>
        </p:spPr>
        <p:txBody>
          <a:bodyPr wrap="square" rtlCol="0" anchor="ctr"/>
          <a:lstStyle/>
          <a:p>
            <a:pPr marL="0" indent="0" algn="ctr">
              <a:buNone/>
            </a:pPr>
            <a:r>
              <a:rPr lang="en-US" sz="5200" dirty="0">
                <a:solidFill>
                  <a:srgbClr val="FFFFFF"/>
                </a:solidFill>
                <a:latin typeface="Georgia" pitchFamily="34" charset="0"/>
              </a:rPr>
              <a:t>Teach Me to Fly</a:t>
            </a:r>
            <a:endParaRPr lang="en-US" dirty="0"/>
          </a:p>
        </p:txBody>
      </p:sp>
      <p:sp>
        <p:nvSpPr>
          <p:cNvPr id="5" name="Text 3">
            <a:extLst>
              <a:ext uri="{FF2B5EF4-FFF2-40B4-BE49-F238E27FC236}">
                <a16:creationId xmlns:a16="http://schemas.microsoft.com/office/drawing/2014/main" id="{FA8E8757-F5E3-D8B0-FE30-2DD70CB4102A}"/>
              </a:ext>
            </a:extLst>
          </p:cNvPr>
          <p:cNvSpPr/>
          <p:nvPr/>
        </p:nvSpPr>
        <p:spPr>
          <a:xfrm>
            <a:off x="685800" y="2377440"/>
            <a:ext cx="7772400" cy="457200"/>
          </a:xfrm>
          <a:prstGeom prst="rect">
            <a:avLst/>
          </a:prstGeom>
          <a:noFill/>
          <a:ln/>
        </p:spPr>
        <p:txBody>
          <a:bodyPr wrap="square" rtlCol="0" anchor="ctr"/>
          <a:lstStyle/>
          <a:p>
            <a:pPr marL="0" indent="0" algn="ctr">
              <a:buNone/>
            </a:pPr>
            <a:r>
              <a:rPr lang="en-US" sz="2000" i="1" dirty="0">
                <a:solidFill>
                  <a:srgbClr val="9CA3AF"/>
                </a:solidFill>
                <a:latin typeface="Calibri" pitchFamily="34" charset="0"/>
                <a:ea typeface="Calibri" pitchFamily="34" charset="-122"/>
                <a:cs typeface="Calibri" pitchFamily="34" charset="-120"/>
              </a:rPr>
              <a:t>Mark 10:1-12</a:t>
            </a:r>
            <a:endParaRPr lang="en-US" dirty="0"/>
          </a:p>
        </p:txBody>
      </p:sp>
      <p:sp>
        <p:nvSpPr>
          <p:cNvPr id="6" name="Text 4">
            <a:extLst>
              <a:ext uri="{FF2B5EF4-FFF2-40B4-BE49-F238E27FC236}">
                <a16:creationId xmlns:a16="http://schemas.microsoft.com/office/drawing/2014/main" id="{AF5D4222-30B5-926B-0A40-51F1FEA348F5}"/>
              </a:ext>
            </a:extLst>
          </p:cNvPr>
          <p:cNvSpPr/>
          <p:nvPr/>
        </p:nvSpPr>
        <p:spPr>
          <a:xfrm>
            <a:off x="2286000" y="2950911"/>
            <a:ext cx="4572000" cy="1691640"/>
          </a:xfrm>
          <a:prstGeom prst="rect">
            <a:avLst/>
          </a:prstGeom>
          <a:noFill/>
          <a:ln/>
        </p:spPr>
        <p:txBody>
          <a:bodyPr wrap="square" rtlCol="0" anchor="t"/>
          <a:lstStyle/>
          <a:p>
            <a:pPr marL="0" indent="0" algn="l">
              <a:lnSpc>
                <a:spcPct val="140000"/>
              </a:lnSpc>
              <a:buNone/>
            </a:pPr>
            <a:r>
              <a:rPr lang="en-US" sz="2000" dirty="0">
                <a:solidFill>
                  <a:srgbClr val="FFFFFF"/>
                </a:solidFill>
                <a:latin typeface="Calibri" pitchFamily="34" charset="0"/>
                <a:ea typeface="Calibri" pitchFamily="34" charset="-122"/>
                <a:cs typeface="Calibri" pitchFamily="34" charset="-120"/>
              </a:rPr>
              <a:t>I.   The Wrong Question</a:t>
            </a:r>
            <a:endParaRPr lang="en-US" sz="2000" dirty="0"/>
          </a:p>
          <a:p>
            <a:pPr marL="0" indent="0" algn="l">
              <a:lnSpc>
                <a:spcPct val="140000"/>
              </a:lnSpc>
              <a:buNone/>
            </a:pPr>
            <a:r>
              <a:rPr lang="en-US" sz="2000" dirty="0">
                <a:solidFill>
                  <a:schemeClr val="bg1"/>
                </a:solidFill>
                <a:latin typeface="Calibri" pitchFamily="34" charset="0"/>
                <a:ea typeface="Calibri" pitchFamily="34" charset="-122"/>
                <a:cs typeface="Calibri" pitchFamily="34" charset="-120"/>
              </a:rPr>
              <a:t>II.  Hard Hearts</a:t>
            </a:r>
            <a:endParaRPr lang="en-US" sz="2000" dirty="0">
              <a:solidFill>
                <a:schemeClr val="bg1"/>
              </a:solidFill>
            </a:endParaRPr>
          </a:p>
          <a:p>
            <a:pPr marL="0" indent="0" algn="l">
              <a:lnSpc>
                <a:spcPct val="140000"/>
              </a:lnSpc>
              <a:buNone/>
            </a:pPr>
            <a:r>
              <a:rPr lang="en-US" sz="2000" dirty="0">
                <a:solidFill>
                  <a:srgbClr val="9CA3AF"/>
                </a:solidFill>
                <a:latin typeface="Calibri" pitchFamily="34" charset="0"/>
                <a:ea typeface="Calibri" pitchFamily="34" charset="-122"/>
                <a:cs typeface="Calibri" pitchFamily="34" charset="-120"/>
              </a:rPr>
              <a:t>III. Intention over Permission</a:t>
            </a:r>
            <a:endParaRPr lang="en-US" sz="2000" dirty="0"/>
          </a:p>
        </p:txBody>
      </p:sp>
    </p:spTree>
    <p:extLst>
      <p:ext uri="{BB962C8B-B14F-4D97-AF65-F5344CB8AC3E}">
        <p14:creationId xmlns:p14="http://schemas.microsoft.com/office/powerpoint/2010/main" val="671737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A0A0A"/>
        </a:solidFill>
        <a:effectLst/>
      </p:bgPr>
    </p:bg>
    <p:spTree>
      <p:nvGrpSpPr>
        <p:cNvPr id="1" name="">
          <a:extLst>
            <a:ext uri="{FF2B5EF4-FFF2-40B4-BE49-F238E27FC236}">
              <a16:creationId xmlns:a16="http://schemas.microsoft.com/office/drawing/2014/main" id="{84AFDC53-A186-21DE-1B12-ED9E77580B54}"/>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DF352A41-5187-2E01-1AF7-73458E01ED8B}"/>
              </a:ext>
            </a:extLst>
          </p:cNvPr>
          <p:cNvSpPr/>
          <p:nvPr/>
        </p:nvSpPr>
        <p:spPr>
          <a:xfrm>
            <a:off x="684028" y="508361"/>
            <a:ext cx="7772400" cy="457200"/>
          </a:xfrm>
          <a:prstGeom prst="rect">
            <a:avLst/>
          </a:prstGeom>
          <a:noFill/>
          <a:ln/>
        </p:spPr>
        <p:txBody>
          <a:bodyPr wrap="square" rtlCol="0" anchor="ctr"/>
          <a:lstStyle/>
          <a:p>
            <a:pPr marL="0" indent="0" algn="l">
              <a:buNone/>
            </a:pPr>
            <a:r>
              <a:rPr lang="en-US" sz="1600" b="1" spc="200" dirty="0">
                <a:solidFill>
                  <a:srgbClr val="C9A84C"/>
                </a:solidFill>
                <a:latin typeface="Calibri" pitchFamily="34" charset="0"/>
                <a:ea typeface="Calibri" pitchFamily="34" charset="-122"/>
                <a:cs typeface="Calibri" pitchFamily="34" charset="-120"/>
              </a:rPr>
              <a:t>Mark 10:1-12</a:t>
            </a:r>
            <a:endParaRPr lang="en-US" sz="1600" dirty="0"/>
          </a:p>
        </p:txBody>
      </p:sp>
      <p:sp>
        <p:nvSpPr>
          <p:cNvPr id="3" name="Shape 1">
            <a:extLst>
              <a:ext uri="{FF2B5EF4-FFF2-40B4-BE49-F238E27FC236}">
                <a16:creationId xmlns:a16="http://schemas.microsoft.com/office/drawing/2014/main" id="{073A2804-5C1E-CF8B-E2D9-AF55D8F9EF8E}"/>
              </a:ext>
            </a:extLst>
          </p:cNvPr>
          <p:cNvSpPr/>
          <p:nvPr/>
        </p:nvSpPr>
        <p:spPr>
          <a:xfrm>
            <a:off x="684028" y="973978"/>
            <a:ext cx="7772400" cy="18288"/>
          </a:xfrm>
          <a:prstGeom prst="rect">
            <a:avLst/>
          </a:prstGeom>
          <a:solidFill>
            <a:srgbClr val="C9A84C"/>
          </a:solidFill>
          <a:ln w="12700">
            <a:solidFill>
              <a:srgbClr val="C9A84C"/>
            </a:solidFill>
            <a:prstDash val="solid"/>
          </a:ln>
        </p:spPr>
        <p:txBody>
          <a:bodyPr/>
          <a:lstStyle/>
          <a:p>
            <a:endParaRPr lang="en-US"/>
          </a:p>
        </p:txBody>
      </p:sp>
      <p:sp>
        <p:nvSpPr>
          <p:cNvPr id="4" name="Text 2">
            <a:extLst>
              <a:ext uri="{FF2B5EF4-FFF2-40B4-BE49-F238E27FC236}">
                <a16:creationId xmlns:a16="http://schemas.microsoft.com/office/drawing/2014/main" id="{27FEC289-E25A-6164-049E-6EC8110F694E}"/>
              </a:ext>
            </a:extLst>
          </p:cNvPr>
          <p:cNvSpPr/>
          <p:nvPr/>
        </p:nvSpPr>
        <p:spPr>
          <a:xfrm>
            <a:off x="-1772" y="736961"/>
            <a:ext cx="9144000" cy="4184142"/>
          </a:xfrm>
          <a:prstGeom prst="rect">
            <a:avLst/>
          </a:prstGeom>
          <a:noFill/>
          <a:ln/>
        </p:spPr>
        <p:txBody>
          <a:bodyPr wrap="square" rtlCol="0" anchor="ctr"/>
          <a:lstStyle/>
          <a:p>
            <a:pPr algn="ctr"/>
            <a:r>
              <a:rPr lang="en-US" sz="2800" b="1" baseline="30000" dirty="0">
                <a:solidFill>
                  <a:schemeClr val="bg1"/>
                </a:solidFill>
                <a:effectLst/>
                <a:latin typeface="Georgia" panose="02040502050405020303" pitchFamily="18" charset="0"/>
              </a:rPr>
              <a:t>2 </a:t>
            </a:r>
            <a:r>
              <a:rPr lang="en-US" sz="2800" dirty="0">
                <a:solidFill>
                  <a:schemeClr val="bg1"/>
                </a:solidFill>
                <a:effectLst/>
                <a:latin typeface="Georgia" panose="02040502050405020303" pitchFamily="18" charset="0"/>
              </a:rPr>
              <a:t>And Pharisees came up and in order to test him asked, “Is it lawful for a man to divorce his wife?”</a:t>
            </a:r>
            <a:r>
              <a:rPr lang="en-US" sz="2800" dirty="0">
                <a:solidFill>
                  <a:schemeClr val="bg1">
                    <a:lumMod val="50000"/>
                  </a:schemeClr>
                </a:solidFill>
                <a:effectLst/>
                <a:latin typeface="Georgia" panose="02040502050405020303" pitchFamily="18" charset="0"/>
              </a:rPr>
              <a:t> </a:t>
            </a:r>
            <a:r>
              <a:rPr lang="en-US" sz="2800" b="1" baseline="30000" dirty="0">
                <a:solidFill>
                  <a:schemeClr val="bg1"/>
                </a:solidFill>
                <a:effectLst/>
                <a:latin typeface="Georgia" panose="02040502050405020303" pitchFamily="18" charset="0"/>
              </a:rPr>
              <a:t>3 </a:t>
            </a:r>
            <a:r>
              <a:rPr lang="en-US" sz="2800" dirty="0">
                <a:solidFill>
                  <a:schemeClr val="bg1"/>
                </a:solidFill>
                <a:effectLst/>
                <a:latin typeface="Georgia" panose="02040502050405020303" pitchFamily="18" charset="0"/>
              </a:rPr>
              <a:t>He answered them, “What did Moses command you?” </a:t>
            </a:r>
            <a:r>
              <a:rPr lang="en-US" sz="2800" b="1" baseline="30000" dirty="0">
                <a:solidFill>
                  <a:schemeClr val="bg1"/>
                </a:solidFill>
                <a:effectLst/>
                <a:latin typeface="Georgia" panose="02040502050405020303" pitchFamily="18" charset="0"/>
              </a:rPr>
              <a:t>4 </a:t>
            </a:r>
            <a:r>
              <a:rPr lang="en-US" sz="2800" dirty="0">
                <a:solidFill>
                  <a:schemeClr val="bg1"/>
                </a:solidFill>
                <a:effectLst/>
                <a:latin typeface="Georgia" panose="02040502050405020303" pitchFamily="18" charset="0"/>
              </a:rPr>
              <a:t>They said, “Moses allowed a man to write a certificate of divorce and to send her away.”</a:t>
            </a:r>
            <a:endParaRPr lang="en-US" sz="2000" dirty="0">
              <a:solidFill>
                <a:schemeClr val="bg1"/>
              </a:solidFill>
              <a:effectLst/>
              <a:latin typeface="Helvetica" pitchFamily="2" charset="0"/>
            </a:endParaRPr>
          </a:p>
        </p:txBody>
      </p:sp>
    </p:spTree>
    <p:extLst>
      <p:ext uri="{BB962C8B-B14F-4D97-AF65-F5344CB8AC3E}">
        <p14:creationId xmlns:p14="http://schemas.microsoft.com/office/powerpoint/2010/main" val="818257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A0A0A"/>
        </a:solidFill>
        <a:effectLst/>
      </p:bgPr>
    </p:bg>
    <p:spTree>
      <p:nvGrpSpPr>
        <p:cNvPr id="1" name="">
          <a:extLst>
            <a:ext uri="{FF2B5EF4-FFF2-40B4-BE49-F238E27FC236}">
              <a16:creationId xmlns:a16="http://schemas.microsoft.com/office/drawing/2014/main" id="{0ACE5035-BB4E-234D-A659-61B8B103B152}"/>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C82B23DF-BBF6-2DEB-C78B-01E29EE84DD1}"/>
              </a:ext>
            </a:extLst>
          </p:cNvPr>
          <p:cNvSpPr/>
          <p:nvPr/>
        </p:nvSpPr>
        <p:spPr>
          <a:xfrm>
            <a:off x="684028" y="508361"/>
            <a:ext cx="7772400" cy="457200"/>
          </a:xfrm>
          <a:prstGeom prst="rect">
            <a:avLst/>
          </a:prstGeom>
          <a:noFill/>
          <a:ln/>
        </p:spPr>
        <p:txBody>
          <a:bodyPr wrap="square" rtlCol="0" anchor="ctr"/>
          <a:lstStyle/>
          <a:p>
            <a:pPr marL="0" indent="0" algn="l">
              <a:buNone/>
            </a:pPr>
            <a:r>
              <a:rPr lang="en-US" sz="1600" b="1" spc="200" dirty="0">
                <a:solidFill>
                  <a:srgbClr val="C9A84C"/>
                </a:solidFill>
                <a:latin typeface="Calibri" pitchFamily="34" charset="0"/>
                <a:cs typeface="Calibri" pitchFamily="34" charset="-120"/>
              </a:rPr>
              <a:t>Deuteronomy 24:1</a:t>
            </a:r>
            <a:endParaRPr lang="en-US" sz="1600" dirty="0"/>
          </a:p>
        </p:txBody>
      </p:sp>
      <p:sp>
        <p:nvSpPr>
          <p:cNvPr id="3" name="Shape 1">
            <a:extLst>
              <a:ext uri="{FF2B5EF4-FFF2-40B4-BE49-F238E27FC236}">
                <a16:creationId xmlns:a16="http://schemas.microsoft.com/office/drawing/2014/main" id="{77ED64D6-A234-4343-0D93-7567CC472F1A}"/>
              </a:ext>
            </a:extLst>
          </p:cNvPr>
          <p:cNvSpPr/>
          <p:nvPr/>
        </p:nvSpPr>
        <p:spPr>
          <a:xfrm>
            <a:off x="684028" y="973978"/>
            <a:ext cx="7772400" cy="18288"/>
          </a:xfrm>
          <a:prstGeom prst="rect">
            <a:avLst/>
          </a:prstGeom>
          <a:solidFill>
            <a:srgbClr val="C9A84C"/>
          </a:solidFill>
          <a:ln w="12700">
            <a:solidFill>
              <a:srgbClr val="C9A84C"/>
            </a:solidFill>
            <a:prstDash val="solid"/>
          </a:ln>
        </p:spPr>
        <p:txBody>
          <a:bodyPr/>
          <a:lstStyle/>
          <a:p>
            <a:endParaRPr lang="en-US"/>
          </a:p>
        </p:txBody>
      </p:sp>
      <p:sp>
        <p:nvSpPr>
          <p:cNvPr id="4" name="Text 2">
            <a:extLst>
              <a:ext uri="{FF2B5EF4-FFF2-40B4-BE49-F238E27FC236}">
                <a16:creationId xmlns:a16="http://schemas.microsoft.com/office/drawing/2014/main" id="{2D6AD83D-FD1D-70B9-4B76-FEDD2CDD81F2}"/>
              </a:ext>
            </a:extLst>
          </p:cNvPr>
          <p:cNvSpPr/>
          <p:nvPr/>
        </p:nvSpPr>
        <p:spPr>
          <a:xfrm>
            <a:off x="-1772" y="736961"/>
            <a:ext cx="9144000" cy="4184142"/>
          </a:xfrm>
          <a:prstGeom prst="rect">
            <a:avLst/>
          </a:prstGeom>
          <a:noFill/>
          <a:ln/>
        </p:spPr>
        <p:txBody>
          <a:bodyPr wrap="square" rtlCol="0" anchor="ctr"/>
          <a:lstStyle/>
          <a:p>
            <a:pPr algn="ctr"/>
            <a:r>
              <a:rPr lang="en-US" sz="2800" dirty="0">
                <a:solidFill>
                  <a:schemeClr val="bg1"/>
                </a:solidFill>
                <a:effectLst/>
                <a:latin typeface="Georgia" panose="02040502050405020303" pitchFamily="18" charset="0"/>
              </a:rPr>
              <a:t>“When a man takes a wife and marries her, </a:t>
            </a:r>
            <a:r>
              <a:rPr lang="en-US" sz="2800" dirty="0">
                <a:solidFill>
                  <a:srgbClr val="CAA227"/>
                </a:solidFill>
                <a:effectLst/>
                <a:latin typeface="Georgia" panose="02040502050405020303" pitchFamily="18" charset="0"/>
              </a:rPr>
              <a:t>if then she finds no favor in his eyes because he has found some indecency in her</a:t>
            </a:r>
            <a:r>
              <a:rPr lang="en-US" sz="2800" dirty="0">
                <a:solidFill>
                  <a:schemeClr val="bg1"/>
                </a:solidFill>
                <a:effectLst/>
                <a:latin typeface="Georgia" panose="02040502050405020303" pitchFamily="18" charset="0"/>
              </a:rPr>
              <a:t>, and he writes her a certificate of divorce and puts it in her hand and sends her out of his house</a:t>
            </a:r>
            <a:r>
              <a:rPr lang="en-US" sz="2800" dirty="0">
                <a:solidFill>
                  <a:schemeClr val="bg1"/>
                </a:solidFill>
                <a:latin typeface="Georgia" panose="02040502050405020303" pitchFamily="18" charset="0"/>
              </a:rPr>
              <a:t>…</a:t>
            </a:r>
            <a:endParaRPr lang="en-US" sz="2800" dirty="0">
              <a:solidFill>
                <a:schemeClr val="bg1"/>
              </a:solidFill>
              <a:effectLst/>
              <a:latin typeface="Georgia" panose="02040502050405020303" pitchFamily="18" charset="0"/>
            </a:endParaRPr>
          </a:p>
        </p:txBody>
      </p:sp>
    </p:spTree>
    <p:extLst>
      <p:ext uri="{BB962C8B-B14F-4D97-AF65-F5344CB8AC3E}">
        <p14:creationId xmlns:p14="http://schemas.microsoft.com/office/powerpoint/2010/main" val="627498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A0A0A"/>
        </a:solidFill>
        <a:effectLst/>
      </p:bgPr>
    </p:bg>
    <p:spTree>
      <p:nvGrpSpPr>
        <p:cNvPr id="1" name="">
          <a:extLst>
            <a:ext uri="{FF2B5EF4-FFF2-40B4-BE49-F238E27FC236}">
              <a16:creationId xmlns:a16="http://schemas.microsoft.com/office/drawing/2014/main" id="{42D76B4A-4A98-D9B1-2939-93533B834FC5}"/>
            </a:ext>
          </a:extLst>
        </p:cNvPr>
        <p:cNvGrpSpPr/>
        <p:nvPr/>
      </p:nvGrpSpPr>
      <p:grpSpPr>
        <a:xfrm>
          <a:off x="0" y="0"/>
          <a:ext cx="0" cy="0"/>
          <a:chOff x="0" y="0"/>
          <a:chExt cx="0" cy="0"/>
        </a:xfrm>
      </p:grpSpPr>
      <p:sp>
        <p:nvSpPr>
          <p:cNvPr id="4" name="Text 2">
            <a:extLst>
              <a:ext uri="{FF2B5EF4-FFF2-40B4-BE49-F238E27FC236}">
                <a16:creationId xmlns:a16="http://schemas.microsoft.com/office/drawing/2014/main" id="{071A1311-7069-0273-3EC0-F3E5E5DF22A3}"/>
              </a:ext>
            </a:extLst>
          </p:cNvPr>
          <p:cNvSpPr/>
          <p:nvPr/>
        </p:nvSpPr>
        <p:spPr>
          <a:xfrm>
            <a:off x="0" y="361950"/>
            <a:ext cx="9144000" cy="4184142"/>
          </a:xfrm>
          <a:prstGeom prst="rect">
            <a:avLst/>
          </a:prstGeom>
          <a:noFill/>
          <a:ln/>
        </p:spPr>
        <p:txBody>
          <a:bodyPr wrap="square" rtlCol="0" anchor="ctr"/>
          <a:lstStyle/>
          <a:p>
            <a:r>
              <a:rPr lang="en-US" sz="2800" dirty="0">
                <a:solidFill>
                  <a:schemeClr val="bg1"/>
                </a:solidFill>
                <a:effectLst/>
                <a:latin typeface="Georgia" panose="02040502050405020303" pitchFamily="18" charset="0"/>
              </a:rPr>
              <a:t>The School of Shammai say: A man may not divorce his wife unless he has found unchastity in her, for it is written, “Because he hath found in her indecency in anything.” And the School of Hillel say: [He may divorce her] even if she spoiled a dish for him, for it is written, “Because he hath found in her indecency in anything.” R. Akiba says: Even if he found another fairer </a:t>
            </a:r>
          </a:p>
          <a:p>
            <a:r>
              <a:rPr lang="en-US" sz="2800" dirty="0">
                <a:solidFill>
                  <a:schemeClr val="bg1"/>
                </a:solidFill>
                <a:effectLst/>
                <a:latin typeface="Georgia" panose="02040502050405020303" pitchFamily="18" charset="0"/>
              </a:rPr>
              <a:t>than she, for it is written, “And it shall be if </a:t>
            </a:r>
          </a:p>
          <a:p>
            <a:r>
              <a:rPr lang="en-US" sz="2800" dirty="0">
                <a:solidFill>
                  <a:schemeClr val="bg1"/>
                </a:solidFill>
                <a:effectLst/>
                <a:latin typeface="Georgia" panose="02040502050405020303" pitchFamily="18" charset="0"/>
              </a:rPr>
              <a:t>she find no </a:t>
            </a:r>
            <a:r>
              <a:rPr lang="en-US" sz="2800" dirty="0" err="1">
                <a:solidFill>
                  <a:schemeClr val="bg1"/>
                </a:solidFill>
                <a:effectLst/>
                <a:latin typeface="Georgia" panose="02040502050405020303" pitchFamily="18" charset="0"/>
              </a:rPr>
              <a:t>favour</a:t>
            </a:r>
            <a:r>
              <a:rPr lang="en-US" sz="2800" dirty="0">
                <a:solidFill>
                  <a:schemeClr val="bg1"/>
                </a:solidFill>
                <a:effectLst/>
                <a:latin typeface="Georgia" panose="02040502050405020303" pitchFamily="18" charset="0"/>
              </a:rPr>
              <a:t> in his eyes.” </a:t>
            </a:r>
          </a:p>
          <a:p>
            <a:endParaRPr lang="en-US" sz="2800" dirty="0">
              <a:solidFill>
                <a:schemeClr val="bg1"/>
              </a:solidFill>
              <a:latin typeface="Georgia" panose="02040502050405020303" pitchFamily="18" charset="0"/>
            </a:endParaRPr>
          </a:p>
          <a:p>
            <a:r>
              <a:rPr lang="en-US" sz="2800" dirty="0">
                <a:solidFill>
                  <a:schemeClr val="bg1"/>
                </a:solidFill>
                <a:effectLst/>
                <a:latin typeface="Georgia" panose="02040502050405020303" pitchFamily="18" charset="0"/>
              </a:rPr>
              <a:t>(</a:t>
            </a:r>
            <a:r>
              <a:rPr lang="en-US" sz="2800" i="1" dirty="0">
                <a:solidFill>
                  <a:schemeClr val="bg1"/>
                </a:solidFill>
                <a:effectLst/>
                <a:latin typeface="Georgia" panose="02040502050405020303" pitchFamily="18" charset="0"/>
              </a:rPr>
              <a:t>Gittin, </a:t>
            </a:r>
            <a:r>
              <a:rPr lang="en-US" sz="2800" dirty="0">
                <a:solidFill>
                  <a:schemeClr val="bg1"/>
                </a:solidFill>
                <a:effectLst/>
                <a:latin typeface="Georgia" panose="02040502050405020303" pitchFamily="18" charset="0"/>
              </a:rPr>
              <a:t>Mishnah</a:t>
            </a:r>
            <a:r>
              <a:rPr lang="en-US" sz="2800" i="1" dirty="0">
                <a:solidFill>
                  <a:schemeClr val="bg1"/>
                </a:solidFill>
                <a:effectLst/>
                <a:latin typeface="Georgia" panose="02040502050405020303" pitchFamily="18" charset="0"/>
              </a:rPr>
              <a:t>.</a:t>
            </a:r>
            <a:r>
              <a:rPr lang="en-US" sz="2800" dirty="0">
                <a:solidFill>
                  <a:schemeClr val="bg1"/>
                </a:solidFill>
                <a:effectLst/>
                <a:latin typeface="Georgia" panose="02040502050405020303" pitchFamily="18" charset="0"/>
              </a:rPr>
              <a:t> 9:10)</a:t>
            </a:r>
          </a:p>
        </p:txBody>
      </p:sp>
      <p:pic>
        <p:nvPicPr>
          <p:cNvPr id="3" name="Picture 2" descr="A black and white book cover&#10;&#10;Description automatically generated">
            <a:extLst>
              <a:ext uri="{FF2B5EF4-FFF2-40B4-BE49-F238E27FC236}">
                <a16:creationId xmlns:a16="http://schemas.microsoft.com/office/drawing/2014/main" id="{85B69357-646D-7895-4648-9E769E74C609}"/>
              </a:ext>
            </a:extLst>
          </p:cNvPr>
          <p:cNvPicPr>
            <a:picLocks noChangeAspect="1"/>
          </p:cNvPicPr>
          <p:nvPr/>
        </p:nvPicPr>
        <p:blipFill>
          <a:blip r:embed="rId3"/>
          <a:stretch>
            <a:fillRect/>
          </a:stretch>
        </p:blipFill>
        <p:spPr>
          <a:xfrm>
            <a:off x="7360920" y="2724150"/>
            <a:ext cx="1783080" cy="2600939"/>
          </a:xfrm>
          <a:prstGeom prst="rect">
            <a:avLst/>
          </a:prstGeom>
        </p:spPr>
      </p:pic>
    </p:spTree>
    <p:extLst>
      <p:ext uri="{BB962C8B-B14F-4D97-AF65-F5344CB8AC3E}">
        <p14:creationId xmlns:p14="http://schemas.microsoft.com/office/powerpoint/2010/main" val="1876745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A0A0A"/>
        </a:solidFill>
        <a:effectLst/>
      </p:bgPr>
    </p:bg>
    <p:spTree>
      <p:nvGrpSpPr>
        <p:cNvPr id="1" name="">
          <a:extLst>
            <a:ext uri="{FF2B5EF4-FFF2-40B4-BE49-F238E27FC236}">
              <a16:creationId xmlns:a16="http://schemas.microsoft.com/office/drawing/2014/main" id="{5A2CC77C-6089-C746-D6A9-B0786C66A9E8}"/>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8CF086ED-60B7-D187-572B-A849AD31DD3E}"/>
              </a:ext>
            </a:extLst>
          </p:cNvPr>
          <p:cNvSpPr/>
          <p:nvPr/>
        </p:nvSpPr>
        <p:spPr>
          <a:xfrm>
            <a:off x="684028" y="297871"/>
            <a:ext cx="7772400" cy="457200"/>
          </a:xfrm>
          <a:prstGeom prst="rect">
            <a:avLst/>
          </a:prstGeom>
          <a:noFill/>
          <a:ln/>
        </p:spPr>
        <p:txBody>
          <a:bodyPr wrap="square" rtlCol="0" anchor="ctr"/>
          <a:lstStyle/>
          <a:p>
            <a:pPr marL="0" indent="0" algn="l">
              <a:buNone/>
            </a:pPr>
            <a:r>
              <a:rPr lang="en-US" sz="1600" b="1" spc="200" dirty="0">
                <a:solidFill>
                  <a:srgbClr val="C9A84C"/>
                </a:solidFill>
                <a:latin typeface="Calibri" pitchFamily="34" charset="0"/>
                <a:ea typeface="Calibri" pitchFamily="34" charset="-122"/>
                <a:cs typeface="Calibri" pitchFamily="34" charset="-120"/>
              </a:rPr>
              <a:t>Mark 10:1-12</a:t>
            </a:r>
            <a:endParaRPr lang="en-US" sz="1600" dirty="0"/>
          </a:p>
        </p:txBody>
      </p:sp>
      <p:sp>
        <p:nvSpPr>
          <p:cNvPr id="3" name="Shape 1">
            <a:extLst>
              <a:ext uri="{FF2B5EF4-FFF2-40B4-BE49-F238E27FC236}">
                <a16:creationId xmlns:a16="http://schemas.microsoft.com/office/drawing/2014/main" id="{66711E5F-CB7C-2A3C-8E56-275F45FFDC33}"/>
              </a:ext>
            </a:extLst>
          </p:cNvPr>
          <p:cNvSpPr/>
          <p:nvPr/>
        </p:nvSpPr>
        <p:spPr>
          <a:xfrm>
            <a:off x="684028" y="819150"/>
            <a:ext cx="7772400" cy="18288"/>
          </a:xfrm>
          <a:prstGeom prst="rect">
            <a:avLst/>
          </a:prstGeom>
          <a:solidFill>
            <a:srgbClr val="C9A84C"/>
          </a:solidFill>
          <a:ln w="12700">
            <a:solidFill>
              <a:srgbClr val="C9A84C"/>
            </a:solidFill>
            <a:prstDash val="solid"/>
          </a:ln>
        </p:spPr>
        <p:txBody>
          <a:bodyPr/>
          <a:lstStyle/>
          <a:p>
            <a:endParaRPr lang="en-US"/>
          </a:p>
        </p:txBody>
      </p:sp>
      <p:sp>
        <p:nvSpPr>
          <p:cNvPr id="4" name="Text 2">
            <a:extLst>
              <a:ext uri="{FF2B5EF4-FFF2-40B4-BE49-F238E27FC236}">
                <a16:creationId xmlns:a16="http://schemas.microsoft.com/office/drawing/2014/main" id="{B32C5EA7-C6A3-F4D9-AC65-4A486453FE0B}"/>
              </a:ext>
            </a:extLst>
          </p:cNvPr>
          <p:cNvSpPr/>
          <p:nvPr/>
        </p:nvSpPr>
        <p:spPr>
          <a:xfrm>
            <a:off x="-1772" y="526471"/>
            <a:ext cx="9144000" cy="4184142"/>
          </a:xfrm>
          <a:prstGeom prst="rect">
            <a:avLst/>
          </a:prstGeom>
          <a:noFill/>
          <a:ln/>
        </p:spPr>
        <p:txBody>
          <a:bodyPr wrap="square" rtlCol="0" anchor="ctr"/>
          <a:lstStyle/>
          <a:p>
            <a:pPr algn="ctr"/>
            <a:r>
              <a:rPr lang="en-US" sz="2800" b="1" baseline="30000" dirty="0">
                <a:solidFill>
                  <a:schemeClr val="bg1"/>
                </a:solidFill>
                <a:effectLst/>
                <a:latin typeface="Georgia" panose="02040502050405020303" pitchFamily="18" charset="0"/>
              </a:rPr>
              <a:t>5 </a:t>
            </a:r>
            <a:r>
              <a:rPr lang="en-US" sz="2800" dirty="0">
                <a:solidFill>
                  <a:schemeClr val="bg1"/>
                </a:solidFill>
                <a:effectLst/>
                <a:latin typeface="Georgia" panose="02040502050405020303" pitchFamily="18" charset="0"/>
              </a:rPr>
              <a:t>And Jesus said to them, “Because of your hardness of heart he wrote you this commandment. </a:t>
            </a:r>
            <a:br>
              <a:rPr lang="en-US" sz="2000" dirty="0">
                <a:solidFill>
                  <a:schemeClr val="bg1"/>
                </a:solidFill>
                <a:effectLst/>
                <a:latin typeface="Helvetica" pitchFamily="2" charset="0"/>
              </a:rPr>
            </a:br>
            <a:endParaRPr lang="en-US" sz="2000" dirty="0">
              <a:solidFill>
                <a:schemeClr val="bg1"/>
              </a:solidFill>
              <a:effectLst/>
              <a:latin typeface="Helvetica" pitchFamily="2" charset="0"/>
            </a:endParaRPr>
          </a:p>
        </p:txBody>
      </p:sp>
    </p:spTree>
    <p:extLst>
      <p:ext uri="{BB962C8B-B14F-4D97-AF65-F5344CB8AC3E}">
        <p14:creationId xmlns:p14="http://schemas.microsoft.com/office/powerpoint/2010/main" val="1546991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A0A0A"/>
        </a:solidFill>
        <a:effectLst/>
      </p:bgPr>
    </p:bg>
    <p:spTree>
      <p:nvGrpSpPr>
        <p:cNvPr id="1" name="">
          <a:extLst>
            <a:ext uri="{FF2B5EF4-FFF2-40B4-BE49-F238E27FC236}">
              <a16:creationId xmlns:a16="http://schemas.microsoft.com/office/drawing/2014/main" id="{5435F7CF-4BCA-7815-9B88-360C26E9E9EB}"/>
            </a:ext>
          </a:extLst>
        </p:cNvPr>
        <p:cNvGrpSpPr/>
        <p:nvPr/>
      </p:nvGrpSpPr>
      <p:grpSpPr>
        <a:xfrm>
          <a:off x="0" y="0"/>
          <a:ext cx="0" cy="0"/>
          <a:chOff x="0" y="0"/>
          <a:chExt cx="0" cy="0"/>
        </a:xfrm>
      </p:grpSpPr>
      <p:sp>
        <p:nvSpPr>
          <p:cNvPr id="3" name="Shape 1">
            <a:extLst>
              <a:ext uri="{FF2B5EF4-FFF2-40B4-BE49-F238E27FC236}">
                <a16:creationId xmlns:a16="http://schemas.microsoft.com/office/drawing/2014/main" id="{D26F925D-1E15-3AA8-2E2C-C328343EB30B}"/>
              </a:ext>
            </a:extLst>
          </p:cNvPr>
          <p:cNvSpPr/>
          <p:nvPr/>
        </p:nvSpPr>
        <p:spPr>
          <a:xfrm>
            <a:off x="668079" y="819150"/>
            <a:ext cx="7772400" cy="18288"/>
          </a:xfrm>
          <a:prstGeom prst="rect">
            <a:avLst/>
          </a:prstGeom>
          <a:solidFill>
            <a:srgbClr val="C9A84C"/>
          </a:solidFill>
          <a:ln w="12700">
            <a:solidFill>
              <a:srgbClr val="C9A84C"/>
            </a:solidFill>
            <a:prstDash val="solid"/>
          </a:ln>
        </p:spPr>
        <p:txBody>
          <a:bodyPr/>
          <a:lstStyle/>
          <a:p>
            <a:endParaRPr lang="en-US"/>
          </a:p>
        </p:txBody>
      </p:sp>
      <p:sp>
        <p:nvSpPr>
          <p:cNvPr id="4" name="Text 2">
            <a:extLst>
              <a:ext uri="{FF2B5EF4-FFF2-40B4-BE49-F238E27FC236}">
                <a16:creationId xmlns:a16="http://schemas.microsoft.com/office/drawing/2014/main" id="{1FAAC229-1868-15A5-8E85-8D3673F8A0E6}"/>
              </a:ext>
            </a:extLst>
          </p:cNvPr>
          <p:cNvSpPr/>
          <p:nvPr/>
        </p:nvSpPr>
        <p:spPr>
          <a:xfrm>
            <a:off x="-1772" y="526471"/>
            <a:ext cx="9144000" cy="4184142"/>
          </a:xfrm>
          <a:prstGeom prst="rect">
            <a:avLst/>
          </a:prstGeom>
          <a:noFill/>
          <a:ln/>
        </p:spPr>
        <p:txBody>
          <a:bodyPr wrap="square" rtlCol="0" anchor="ctr"/>
          <a:lstStyle/>
          <a:p>
            <a:pPr algn="ctr"/>
            <a:r>
              <a:rPr lang="en-US" sz="2800" i="1" dirty="0">
                <a:solidFill>
                  <a:schemeClr val="bg1"/>
                </a:solidFill>
                <a:effectLst/>
                <a:latin typeface="Georgia" panose="02040502050405020303" pitchFamily="18" charset="0"/>
              </a:rPr>
              <a:t>Did God really say…?</a:t>
            </a:r>
            <a:br>
              <a:rPr lang="en-US" sz="2000" dirty="0">
                <a:solidFill>
                  <a:schemeClr val="bg1"/>
                </a:solidFill>
                <a:effectLst/>
                <a:latin typeface="Helvetica" pitchFamily="2" charset="0"/>
              </a:rPr>
            </a:br>
            <a:endParaRPr lang="en-US" sz="2000" dirty="0">
              <a:solidFill>
                <a:schemeClr val="bg1"/>
              </a:solidFill>
              <a:effectLst/>
              <a:latin typeface="Helvetica" pitchFamily="2" charset="0"/>
            </a:endParaRPr>
          </a:p>
        </p:txBody>
      </p:sp>
    </p:spTree>
    <p:extLst>
      <p:ext uri="{BB962C8B-B14F-4D97-AF65-F5344CB8AC3E}">
        <p14:creationId xmlns:p14="http://schemas.microsoft.com/office/powerpoint/2010/main" val="3679915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A0A0A"/>
        </a:solidFill>
        <a:effectLst/>
      </p:bgPr>
    </p:bg>
    <p:spTree>
      <p:nvGrpSpPr>
        <p:cNvPr id="1" name="">
          <a:extLst>
            <a:ext uri="{FF2B5EF4-FFF2-40B4-BE49-F238E27FC236}">
              <a16:creationId xmlns:a16="http://schemas.microsoft.com/office/drawing/2014/main" id="{EC3E83E3-F8FD-07D2-6687-70D43C1207F4}"/>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FCF18BFF-2826-4313-DE62-16BC949A57BC}"/>
              </a:ext>
            </a:extLst>
          </p:cNvPr>
          <p:cNvSpPr/>
          <p:nvPr/>
        </p:nvSpPr>
        <p:spPr>
          <a:xfrm>
            <a:off x="685800" y="12848"/>
            <a:ext cx="7772400" cy="457200"/>
          </a:xfrm>
          <a:prstGeom prst="rect">
            <a:avLst/>
          </a:prstGeom>
          <a:noFill/>
          <a:ln/>
        </p:spPr>
        <p:txBody>
          <a:bodyPr wrap="square" rtlCol="0" anchor="ctr"/>
          <a:lstStyle/>
          <a:p>
            <a:pPr marL="0" indent="0" algn="l">
              <a:buNone/>
            </a:pPr>
            <a:r>
              <a:rPr lang="en-US" sz="1600" b="1" spc="200" dirty="0">
                <a:solidFill>
                  <a:srgbClr val="C9A84C"/>
                </a:solidFill>
                <a:latin typeface="Calibri" pitchFamily="34" charset="0"/>
                <a:ea typeface="Calibri" pitchFamily="34" charset="-122"/>
                <a:cs typeface="Calibri" pitchFamily="34" charset="-120"/>
              </a:rPr>
              <a:t>Mark 10:1-12</a:t>
            </a:r>
            <a:endParaRPr lang="en-US" sz="1600" dirty="0"/>
          </a:p>
        </p:txBody>
      </p:sp>
      <p:sp>
        <p:nvSpPr>
          <p:cNvPr id="3" name="Shape 1">
            <a:extLst>
              <a:ext uri="{FF2B5EF4-FFF2-40B4-BE49-F238E27FC236}">
                <a16:creationId xmlns:a16="http://schemas.microsoft.com/office/drawing/2014/main" id="{3A0D19C4-8A96-9A9A-73C3-FE3706C79B67}"/>
              </a:ext>
            </a:extLst>
          </p:cNvPr>
          <p:cNvSpPr/>
          <p:nvPr/>
        </p:nvSpPr>
        <p:spPr>
          <a:xfrm>
            <a:off x="684028" y="447507"/>
            <a:ext cx="7772400" cy="18288"/>
          </a:xfrm>
          <a:prstGeom prst="rect">
            <a:avLst/>
          </a:prstGeom>
          <a:solidFill>
            <a:srgbClr val="C9A84C"/>
          </a:solidFill>
          <a:ln w="12700">
            <a:solidFill>
              <a:srgbClr val="C9A84C"/>
            </a:solidFill>
            <a:prstDash val="solid"/>
          </a:ln>
        </p:spPr>
        <p:txBody>
          <a:bodyPr/>
          <a:lstStyle/>
          <a:p>
            <a:endParaRPr lang="en-US"/>
          </a:p>
        </p:txBody>
      </p:sp>
      <p:sp>
        <p:nvSpPr>
          <p:cNvPr id="4" name="Text 2">
            <a:extLst>
              <a:ext uri="{FF2B5EF4-FFF2-40B4-BE49-F238E27FC236}">
                <a16:creationId xmlns:a16="http://schemas.microsoft.com/office/drawing/2014/main" id="{34F37196-BD01-4B32-2FAE-777B5539FC47}"/>
              </a:ext>
            </a:extLst>
          </p:cNvPr>
          <p:cNvSpPr/>
          <p:nvPr/>
        </p:nvSpPr>
        <p:spPr>
          <a:xfrm>
            <a:off x="-1772" y="973978"/>
            <a:ext cx="9144000" cy="4184142"/>
          </a:xfrm>
          <a:prstGeom prst="rect">
            <a:avLst/>
          </a:prstGeom>
          <a:noFill/>
          <a:ln/>
        </p:spPr>
        <p:txBody>
          <a:bodyPr wrap="square" rtlCol="0" anchor="ctr"/>
          <a:lstStyle/>
          <a:p>
            <a:pPr algn="ctr"/>
            <a:r>
              <a:rPr lang="en-US" sz="2800" b="1" baseline="30000" dirty="0">
                <a:solidFill>
                  <a:schemeClr val="bg1"/>
                </a:solidFill>
                <a:effectLst/>
                <a:latin typeface="Georgia" panose="02040502050405020303" pitchFamily="18" charset="0"/>
              </a:rPr>
              <a:t>6 </a:t>
            </a:r>
            <a:r>
              <a:rPr lang="en-US" sz="2800" dirty="0">
                <a:solidFill>
                  <a:schemeClr val="bg1"/>
                </a:solidFill>
                <a:effectLst/>
                <a:latin typeface="Georgia" panose="02040502050405020303" pitchFamily="18" charset="0"/>
              </a:rPr>
              <a:t>But from the beginning of creation, ‘God made them male and female.’ </a:t>
            </a:r>
            <a:r>
              <a:rPr lang="en-US" sz="2800" b="1" baseline="30000" dirty="0">
                <a:solidFill>
                  <a:schemeClr val="bg1"/>
                </a:solidFill>
                <a:effectLst/>
                <a:latin typeface="Georgia" panose="02040502050405020303" pitchFamily="18" charset="0"/>
              </a:rPr>
              <a:t>7 </a:t>
            </a:r>
            <a:r>
              <a:rPr lang="en-US" sz="2800" dirty="0">
                <a:solidFill>
                  <a:schemeClr val="bg1"/>
                </a:solidFill>
                <a:effectLst/>
                <a:latin typeface="Georgia" panose="02040502050405020303" pitchFamily="18" charset="0"/>
              </a:rPr>
              <a:t>‘Therefore a man shall leave his father and mother and hold fast to his wife, </a:t>
            </a:r>
            <a:r>
              <a:rPr lang="en-US" sz="2800" b="1" baseline="30000" dirty="0">
                <a:solidFill>
                  <a:schemeClr val="bg1"/>
                </a:solidFill>
                <a:effectLst/>
                <a:latin typeface="Georgia" panose="02040502050405020303" pitchFamily="18" charset="0"/>
              </a:rPr>
              <a:t>8 </a:t>
            </a:r>
            <a:r>
              <a:rPr lang="en-US" sz="2800" dirty="0">
                <a:solidFill>
                  <a:schemeClr val="bg1"/>
                </a:solidFill>
                <a:effectLst/>
                <a:latin typeface="Georgia" panose="02040502050405020303" pitchFamily="18" charset="0"/>
              </a:rPr>
              <a:t>and the two shall become one flesh.’ So they are no longer two but one flesh. </a:t>
            </a:r>
            <a:r>
              <a:rPr lang="en-US" sz="2800" b="1" baseline="30000" dirty="0">
                <a:solidFill>
                  <a:schemeClr val="bg1"/>
                </a:solidFill>
                <a:effectLst/>
                <a:latin typeface="Georgia" panose="02040502050405020303" pitchFamily="18" charset="0"/>
              </a:rPr>
              <a:t>9 </a:t>
            </a:r>
            <a:r>
              <a:rPr lang="en-US" sz="2800" dirty="0">
                <a:solidFill>
                  <a:schemeClr val="bg1"/>
                </a:solidFill>
                <a:effectLst/>
                <a:latin typeface="Georgia" panose="02040502050405020303" pitchFamily="18" charset="0"/>
              </a:rPr>
              <a:t>What therefore God has joined together, let not man separate.” </a:t>
            </a:r>
          </a:p>
          <a:p>
            <a:pPr algn="ctr"/>
            <a:br>
              <a:rPr lang="en-US" sz="2000" dirty="0">
                <a:solidFill>
                  <a:schemeClr val="bg1"/>
                </a:solidFill>
                <a:effectLst/>
                <a:latin typeface="Helvetica" pitchFamily="2" charset="0"/>
              </a:rPr>
            </a:br>
            <a:endParaRPr lang="en-US" sz="2000" dirty="0">
              <a:solidFill>
                <a:schemeClr val="bg1"/>
              </a:solidFill>
              <a:effectLst/>
              <a:latin typeface="Helvetica" pitchFamily="2" charset="0"/>
            </a:endParaRPr>
          </a:p>
        </p:txBody>
      </p:sp>
    </p:spTree>
    <p:extLst>
      <p:ext uri="{BB962C8B-B14F-4D97-AF65-F5344CB8AC3E}">
        <p14:creationId xmlns:p14="http://schemas.microsoft.com/office/powerpoint/2010/main" val="1983522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A0A0A"/>
        </a:solidFill>
        <a:effectLst/>
      </p:bgPr>
    </p:bg>
    <p:spTree>
      <p:nvGrpSpPr>
        <p:cNvPr id="1" name="">
          <a:extLst>
            <a:ext uri="{FF2B5EF4-FFF2-40B4-BE49-F238E27FC236}">
              <a16:creationId xmlns:a16="http://schemas.microsoft.com/office/drawing/2014/main" id="{C56CE00C-8219-A903-EA69-3816D435B94D}"/>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3FA5168E-B1EB-77BA-C35A-8BD5E90AD3AD}"/>
              </a:ext>
            </a:extLst>
          </p:cNvPr>
          <p:cNvSpPr/>
          <p:nvPr/>
        </p:nvSpPr>
        <p:spPr>
          <a:xfrm>
            <a:off x="685800" y="502920"/>
            <a:ext cx="7772400" cy="411480"/>
          </a:xfrm>
          <a:prstGeom prst="rect">
            <a:avLst/>
          </a:prstGeom>
          <a:noFill/>
          <a:ln/>
        </p:spPr>
        <p:txBody>
          <a:bodyPr wrap="square" rtlCol="0" anchor="ctr"/>
          <a:lstStyle/>
          <a:p>
            <a:pPr marL="0" indent="0" algn="l">
              <a:buNone/>
            </a:pPr>
            <a:r>
              <a:rPr lang="en-US" sz="1600" b="1" spc="200" dirty="0">
                <a:solidFill>
                  <a:srgbClr val="C9A84C"/>
                </a:solidFill>
                <a:latin typeface="Calibri" pitchFamily="34" charset="0"/>
                <a:ea typeface="Calibri" pitchFamily="34" charset="-122"/>
                <a:cs typeface="Calibri" pitchFamily="34" charset="-120"/>
              </a:rPr>
              <a:t>Today</a:t>
            </a:r>
            <a:endParaRPr lang="en-US" sz="1600" dirty="0"/>
          </a:p>
        </p:txBody>
      </p:sp>
      <p:sp>
        <p:nvSpPr>
          <p:cNvPr id="3" name="Shape 1">
            <a:extLst>
              <a:ext uri="{FF2B5EF4-FFF2-40B4-BE49-F238E27FC236}">
                <a16:creationId xmlns:a16="http://schemas.microsoft.com/office/drawing/2014/main" id="{226A437E-4878-A621-022F-CD4AD73E89C8}"/>
              </a:ext>
            </a:extLst>
          </p:cNvPr>
          <p:cNvSpPr/>
          <p:nvPr/>
        </p:nvSpPr>
        <p:spPr>
          <a:xfrm>
            <a:off x="685800" y="1005840"/>
            <a:ext cx="7772400" cy="18288"/>
          </a:xfrm>
          <a:prstGeom prst="rect">
            <a:avLst/>
          </a:prstGeom>
          <a:solidFill>
            <a:srgbClr val="C9A84C"/>
          </a:solidFill>
          <a:ln w="12700">
            <a:solidFill>
              <a:srgbClr val="C9A84C"/>
            </a:solidFill>
            <a:prstDash val="solid"/>
          </a:ln>
        </p:spPr>
        <p:txBody>
          <a:bodyPr/>
          <a:lstStyle/>
          <a:p>
            <a:endParaRPr lang="en-US"/>
          </a:p>
        </p:txBody>
      </p:sp>
      <p:sp>
        <p:nvSpPr>
          <p:cNvPr id="4" name="Text 2">
            <a:extLst>
              <a:ext uri="{FF2B5EF4-FFF2-40B4-BE49-F238E27FC236}">
                <a16:creationId xmlns:a16="http://schemas.microsoft.com/office/drawing/2014/main" id="{B1004AF4-CE89-EF04-95F0-6209C6E975C1}"/>
              </a:ext>
            </a:extLst>
          </p:cNvPr>
          <p:cNvSpPr/>
          <p:nvPr/>
        </p:nvSpPr>
        <p:spPr>
          <a:xfrm>
            <a:off x="685800" y="1280160"/>
            <a:ext cx="7772400" cy="1005840"/>
          </a:xfrm>
          <a:prstGeom prst="rect">
            <a:avLst/>
          </a:prstGeom>
          <a:noFill/>
          <a:ln/>
        </p:spPr>
        <p:txBody>
          <a:bodyPr wrap="square" rtlCol="0" anchor="ctr"/>
          <a:lstStyle/>
          <a:p>
            <a:pPr marL="0" indent="0" algn="ctr">
              <a:buNone/>
            </a:pPr>
            <a:r>
              <a:rPr lang="en-US" sz="5200" dirty="0">
                <a:solidFill>
                  <a:srgbClr val="FFFFFF"/>
                </a:solidFill>
                <a:latin typeface="Georgia" pitchFamily="34" charset="0"/>
              </a:rPr>
              <a:t>Teach Me to Fly</a:t>
            </a:r>
            <a:endParaRPr lang="en-US" dirty="0"/>
          </a:p>
        </p:txBody>
      </p:sp>
      <p:sp>
        <p:nvSpPr>
          <p:cNvPr id="5" name="Text 3">
            <a:extLst>
              <a:ext uri="{FF2B5EF4-FFF2-40B4-BE49-F238E27FC236}">
                <a16:creationId xmlns:a16="http://schemas.microsoft.com/office/drawing/2014/main" id="{0C60DF2E-1848-C8D7-9D4A-B012B2698399}"/>
              </a:ext>
            </a:extLst>
          </p:cNvPr>
          <p:cNvSpPr/>
          <p:nvPr/>
        </p:nvSpPr>
        <p:spPr>
          <a:xfrm>
            <a:off x="685800" y="2377440"/>
            <a:ext cx="7772400" cy="457200"/>
          </a:xfrm>
          <a:prstGeom prst="rect">
            <a:avLst/>
          </a:prstGeom>
          <a:noFill/>
          <a:ln/>
        </p:spPr>
        <p:txBody>
          <a:bodyPr wrap="square" rtlCol="0" anchor="ctr"/>
          <a:lstStyle/>
          <a:p>
            <a:pPr marL="0" indent="0" algn="ctr">
              <a:buNone/>
            </a:pPr>
            <a:r>
              <a:rPr lang="en-US" sz="2000" i="1" dirty="0">
                <a:solidFill>
                  <a:srgbClr val="9CA3AF"/>
                </a:solidFill>
                <a:latin typeface="Calibri" pitchFamily="34" charset="0"/>
                <a:ea typeface="Calibri" pitchFamily="34" charset="-122"/>
                <a:cs typeface="Calibri" pitchFamily="34" charset="-120"/>
              </a:rPr>
              <a:t>Mark 10:1-12</a:t>
            </a:r>
            <a:endParaRPr lang="en-US" dirty="0"/>
          </a:p>
        </p:txBody>
      </p:sp>
      <p:sp>
        <p:nvSpPr>
          <p:cNvPr id="6" name="Text 4">
            <a:extLst>
              <a:ext uri="{FF2B5EF4-FFF2-40B4-BE49-F238E27FC236}">
                <a16:creationId xmlns:a16="http://schemas.microsoft.com/office/drawing/2014/main" id="{6C76CB6C-7087-FCC9-45FF-E4D47F6AAE42}"/>
              </a:ext>
            </a:extLst>
          </p:cNvPr>
          <p:cNvSpPr/>
          <p:nvPr/>
        </p:nvSpPr>
        <p:spPr>
          <a:xfrm>
            <a:off x="2286000" y="2950911"/>
            <a:ext cx="4572000" cy="1691640"/>
          </a:xfrm>
          <a:prstGeom prst="rect">
            <a:avLst/>
          </a:prstGeom>
          <a:noFill/>
          <a:ln/>
        </p:spPr>
        <p:txBody>
          <a:bodyPr wrap="square" rtlCol="0" anchor="t"/>
          <a:lstStyle/>
          <a:p>
            <a:pPr marL="0" indent="0" algn="l">
              <a:lnSpc>
                <a:spcPct val="140000"/>
              </a:lnSpc>
              <a:buNone/>
            </a:pPr>
            <a:r>
              <a:rPr lang="en-US" sz="2000" dirty="0">
                <a:solidFill>
                  <a:srgbClr val="FFFFFF"/>
                </a:solidFill>
                <a:latin typeface="Calibri" pitchFamily="34" charset="0"/>
                <a:ea typeface="Calibri" pitchFamily="34" charset="-122"/>
                <a:cs typeface="Calibri" pitchFamily="34" charset="-120"/>
              </a:rPr>
              <a:t>I.   The Wrong Question</a:t>
            </a:r>
            <a:endParaRPr lang="en-US" sz="2000" dirty="0"/>
          </a:p>
          <a:p>
            <a:pPr marL="0" indent="0" algn="l">
              <a:lnSpc>
                <a:spcPct val="140000"/>
              </a:lnSpc>
              <a:buNone/>
            </a:pPr>
            <a:r>
              <a:rPr lang="en-US" sz="2000" dirty="0">
                <a:solidFill>
                  <a:schemeClr val="bg1"/>
                </a:solidFill>
                <a:latin typeface="Calibri" pitchFamily="34" charset="0"/>
                <a:ea typeface="Calibri" pitchFamily="34" charset="-122"/>
                <a:cs typeface="Calibri" pitchFamily="34" charset="-120"/>
              </a:rPr>
              <a:t>II.  Hard Hearts</a:t>
            </a:r>
            <a:endParaRPr lang="en-US" sz="2000" dirty="0">
              <a:solidFill>
                <a:schemeClr val="bg1"/>
              </a:solidFill>
            </a:endParaRPr>
          </a:p>
          <a:p>
            <a:pPr marL="0" indent="0" algn="l">
              <a:lnSpc>
                <a:spcPct val="140000"/>
              </a:lnSpc>
              <a:buNone/>
            </a:pPr>
            <a:r>
              <a:rPr lang="en-US" sz="2000" dirty="0">
                <a:solidFill>
                  <a:schemeClr val="bg1"/>
                </a:solidFill>
                <a:latin typeface="Calibri" pitchFamily="34" charset="0"/>
                <a:ea typeface="Calibri" pitchFamily="34" charset="-122"/>
                <a:cs typeface="Calibri" pitchFamily="34" charset="-120"/>
              </a:rPr>
              <a:t>III. Intention over Permission</a:t>
            </a:r>
            <a:endParaRPr lang="en-US" sz="2000" dirty="0">
              <a:solidFill>
                <a:schemeClr val="bg1"/>
              </a:solidFill>
            </a:endParaRPr>
          </a:p>
        </p:txBody>
      </p:sp>
    </p:spTree>
    <p:extLst>
      <p:ext uri="{BB962C8B-B14F-4D97-AF65-F5344CB8AC3E}">
        <p14:creationId xmlns:p14="http://schemas.microsoft.com/office/powerpoint/2010/main" val="184542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A0A0A"/>
        </a:solidFill>
        <a:effectLst/>
      </p:bgPr>
    </p:bg>
    <p:spTree>
      <p:nvGrpSpPr>
        <p:cNvPr id="1" name="">
          <a:extLst>
            <a:ext uri="{FF2B5EF4-FFF2-40B4-BE49-F238E27FC236}">
              <a16:creationId xmlns:a16="http://schemas.microsoft.com/office/drawing/2014/main" id="{04AB761F-6034-5F14-04CD-95D4DC9B4499}"/>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4ECD0D0F-BAB2-A24C-45D2-873DD72363B9}"/>
              </a:ext>
            </a:extLst>
          </p:cNvPr>
          <p:cNvSpPr/>
          <p:nvPr/>
        </p:nvSpPr>
        <p:spPr>
          <a:xfrm>
            <a:off x="685800" y="457200"/>
            <a:ext cx="7772400" cy="457200"/>
          </a:xfrm>
          <a:prstGeom prst="rect">
            <a:avLst/>
          </a:prstGeom>
          <a:noFill/>
          <a:ln/>
        </p:spPr>
        <p:txBody>
          <a:bodyPr wrap="square" rtlCol="0" anchor="ctr"/>
          <a:lstStyle/>
          <a:p>
            <a:pPr marL="0" indent="0" algn="l">
              <a:buNone/>
            </a:pPr>
            <a:r>
              <a:rPr lang="en-US" sz="1600" b="1" spc="200" dirty="0">
                <a:solidFill>
                  <a:srgbClr val="C9A84C"/>
                </a:solidFill>
                <a:latin typeface="Calibri" pitchFamily="34" charset="0"/>
                <a:ea typeface="Calibri" pitchFamily="34" charset="-122"/>
                <a:cs typeface="Calibri" pitchFamily="34" charset="-120"/>
              </a:rPr>
              <a:t>1 Corinthians 10:23</a:t>
            </a:r>
            <a:endParaRPr lang="en-US" sz="1600" dirty="0"/>
          </a:p>
        </p:txBody>
      </p:sp>
      <p:sp>
        <p:nvSpPr>
          <p:cNvPr id="3" name="Shape 1">
            <a:extLst>
              <a:ext uri="{FF2B5EF4-FFF2-40B4-BE49-F238E27FC236}">
                <a16:creationId xmlns:a16="http://schemas.microsoft.com/office/drawing/2014/main" id="{DF7CBAE9-00D5-CF98-99E4-D3F19F5B545E}"/>
              </a:ext>
            </a:extLst>
          </p:cNvPr>
          <p:cNvSpPr/>
          <p:nvPr/>
        </p:nvSpPr>
        <p:spPr>
          <a:xfrm>
            <a:off x="685800" y="1005840"/>
            <a:ext cx="7772400" cy="18288"/>
          </a:xfrm>
          <a:prstGeom prst="rect">
            <a:avLst/>
          </a:prstGeom>
          <a:solidFill>
            <a:srgbClr val="C9A84C"/>
          </a:solidFill>
          <a:ln w="12700">
            <a:solidFill>
              <a:srgbClr val="C9A84C"/>
            </a:solidFill>
            <a:prstDash val="solid"/>
          </a:ln>
        </p:spPr>
        <p:txBody>
          <a:bodyPr/>
          <a:lstStyle/>
          <a:p>
            <a:endParaRPr lang="en-US"/>
          </a:p>
        </p:txBody>
      </p:sp>
      <p:sp>
        <p:nvSpPr>
          <p:cNvPr id="4" name="Text 2">
            <a:extLst>
              <a:ext uri="{FF2B5EF4-FFF2-40B4-BE49-F238E27FC236}">
                <a16:creationId xmlns:a16="http://schemas.microsoft.com/office/drawing/2014/main" id="{0B575632-9C2A-2BFC-E369-31DC57F76E2D}"/>
              </a:ext>
            </a:extLst>
          </p:cNvPr>
          <p:cNvSpPr/>
          <p:nvPr/>
        </p:nvSpPr>
        <p:spPr>
          <a:xfrm>
            <a:off x="0" y="708791"/>
            <a:ext cx="9144000" cy="4184142"/>
          </a:xfrm>
          <a:prstGeom prst="rect">
            <a:avLst/>
          </a:prstGeom>
          <a:noFill/>
          <a:ln/>
        </p:spPr>
        <p:txBody>
          <a:bodyPr wrap="square" rtlCol="0" anchor="ctr"/>
          <a:lstStyle/>
          <a:p>
            <a:pPr algn="ctr"/>
            <a:r>
              <a:rPr lang="en-US" sz="2800" b="1" baseline="30000" dirty="0">
                <a:solidFill>
                  <a:schemeClr val="bg1"/>
                </a:solidFill>
                <a:effectLst/>
                <a:latin typeface="Georgia" panose="02040502050405020303" pitchFamily="18" charset="0"/>
              </a:rPr>
              <a:t>23 </a:t>
            </a:r>
            <a:r>
              <a:rPr lang="en-US" sz="2800" dirty="0">
                <a:solidFill>
                  <a:schemeClr val="bg1"/>
                </a:solidFill>
                <a:effectLst/>
                <a:latin typeface="Georgia" panose="02040502050405020303" pitchFamily="18" charset="0"/>
              </a:rPr>
              <a:t>“All things are lawful,” but not all things are helpful. “All things are lawful,” but not all things build up.</a:t>
            </a:r>
          </a:p>
          <a:p>
            <a:pPr algn="ctr"/>
            <a:br>
              <a:rPr lang="en-US" sz="2000" dirty="0">
                <a:solidFill>
                  <a:schemeClr val="bg1"/>
                </a:solidFill>
                <a:effectLst/>
                <a:latin typeface="Helvetica" pitchFamily="2" charset="0"/>
              </a:rPr>
            </a:br>
            <a:endParaRPr lang="en-US" sz="2000" dirty="0">
              <a:solidFill>
                <a:schemeClr val="bg1"/>
              </a:solidFill>
              <a:effectLst/>
              <a:latin typeface="Helvetica" pitchFamily="2" charset="0"/>
            </a:endParaRPr>
          </a:p>
        </p:txBody>
      </p:sp>
    </p:spTree>
    <p:extLst>
      <p:ext uri="{BB962C8B-B14F-4D97-AF65-F5344CB8AC3E}">
        <p14:creationId xmlns:p14="http://schemas.microsoft.com/office/powerpoint/2010/main" val="2832431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0A0A0A"/>
        </a:solidFill>
        <a:effectLst/>
      </p:bgPr>
    </p:bg>
    <p:spTree>
      <p:nvGrpSpPr>
        <p:cNvPr id="1" name=""/>
        <p:cNvGrpSpPr/>
        <p:nvPr/>
      </p:nvGrpSpPr>
      <p:grpSpPr>
        <a:xfrm>
          <a:off x="0" y="0"/>
          <a:ext cx="0" cy="0"/>
          <a:chOff x="0" y="0"/>
          <a:chExt cx="0" cy="0"/>
        </a:xfrm>
      </p:grpSpPr>
      <p:sp>
        <p:nvSpPr>
          <p:cNvPr id="2" name="Text 0"/>
          <p:cNvSpPr/>
          <p:nvPr/>
        </p:nvSpPr>
        <p:spPr>
          <a:xfrm>
            <a:off x="685800" y="457200"/>
            <a:ext cx="7772400" cy="457200"/>
          </a:xfrm>
          <a:prstGeom prst="rect">
            <a:avLst/>
          </a:prstGeom>
          <a:noFill/>
          <a:ln/>
        </p:spPr>
        <p:txBody>
          <a:bodyPr wrap="square" rtlCol="0" anchor="ctr"/>
          <a:lstStyle/>
          <a:p>
            <a:pPr marL="0" indent="0" algn="l">
              <a:buNone/>
            </a:pPr>
            <a:r>
              <a:rPr lang="en-US" sz="1600" b="1" spc="200" dirty="0">
                <a:solidFill>
                  <a:srgbClr val="C9A84C"/>
                </a:solidFill>
                <a:latin typeface="Calibri" pitchFamily="34" charset="0"/>
                <a:ea typeface="Calibri" pitchFamily="34" charset="-122"/>
                <a:cs typeface="Calibri" pitchFamily="34" charset="-120"/>
              </a:rPr>
              <a:t>Mark 1:1</a:t>
            </a:r>
            <a:endParaRPr lang="en-US" sz="1600" dirty="0"/>
          </a:p>
        </p:txBody>
      </p:sp>
      <p:sp>
        <p:nvSpPr>
          <p:cNvPr id="3" name="Shape 1"/>
          <p:cNvSpPr/>
          <p:nvPr/>
        </p:nvSpPr>
        <p:spPr>
          <a:xfrm>
            <a:off x="685800" y="1005840"/>
            <a:ext cx="7772400" cy="18288"/>
          </a:xfrm>
          <a:prstGeom prst="rect">
            <a:avLst/>
          </a:prstGeom>
          <a:solidFill>
            <a:srgbClr val="C9A84C"/>
          </a:solidFill>
          <a:ln w="12700">
            <a:solidFill>
              <a:srgbClr val="C9A84C"/>
            </a:solidFill>
            <a:prstDash val="solid"/>
          </a:ln>
        </p:spPr>
        <p:txBody>
          <a:bodyPr/>
          <a:lstStyle/>
          <a:p>
            <a:endParaRPr lang="en-US"/>
          </a:p>
        </p:txBody>
      </p:sp>
      <p:sp>
        <p:nvSpPr>
          <p:cNvPr id="4" name="Text 2"/>
          <p:cNvSpPr/>
          <p:nvPr/>
        </p:nvSpPr>
        <p:spPr>
          <a:xfrm>
            <a:off x="685800" y="1188720"/>
            <a:ext cx="7772400" cy="2560320"/>
          </a:xfrm>
          <a:prstGeom prst="rect">
            <a:avLst/>
          </a:prstGeom>
          <a:noFill/>
          <a:ln/>
        </p:spPr>
        <p:txBody>
          <a:bodyPr wrap="square" rtlCol="0" anchor="ctr"/>
          <a:lstStyle/>
          <a:p>
            <a:pPr marL="0" indent="0" algn="ctr">
              <a:buNone/>
            </a:pPr>
            <a:r>
              <a:rPr lang="en-US" sz="2800" i="1" dirty="0">
                <a:solidFill>
                  <a:srgbClr val="E8E4DC"/>
                </a:solidFill>
                <a:latin typeface="Georgia" pitchFamily="34" charset="0"/>
                <a:ea typeface="Georgia" pitchFamily="34" charset="-122"/>
                <a:cs typeface="Georgia" pitchFamily="34" charset="-120"/>
              </a:rPr>
              <a:t>“The beginning of the good news about Jesus the Messiah, the Son of God.”</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tanding behind a desk with a computer&#10;&#10;Description automatically generated">
            <a:extLst>
              <a:ext uri="{FF2B5EF4-FFF2-40B4-BE49-F238E27FC236}">
                <a16:creationId xmlns:a16="http://schemas.microsoft.com/office/drawing/2014/main" id="{ADE33C85-E0A2-6711-6AE8-98E67F3A487B}"/>
              </a:ext>
            </a:extLst>
          </p:cNvPr>
          <p:cNvPicPr>
            <a:picLocks noChangeAspect="1"/>
          </p:cNvPicPr>
          <p:nvPr/>
        </p:nvPicPr>
        <p:blipFill>
          <a:blip r:embed="rId3"/>
          <a:stretch>
            <a:fillRect/>
          </a:stretch>
        </p:blipFill>
        <p:spPr>
          <a:xfrm>
            <a:off x="1210734" y="50800"/>
            <a:ext cx="6722533" cy="5041900"/>
          </a:xfrm>
          <a:prstGeom prst="rect">
            <a:avLst/>
          </a:prstGeom>
          <a:noFill/>
        </p:spPr>
      </p:pic>
    </p:spTree>
    <p:extLst>
      <p:ext uri="{BB962C8B-B14F-4D97-AF65-F5344CB8AC3E}">
        <p14:creationId xmlns:p14="http://schemas.microsoft.com/office/powerpoint/2010/main" val="2852797612"/>
      </p:ext>
    </p:extLst>
  </p:cSld>
  <p:clrMapOvr>
    <a:masterClrMapping/>
  </p:clrMapOvr>
  <mc:AlternateContent xmlns:mc="http://schemas.openxmlformats.org/markup-compatibility/2006" xmlns:p14="http://schemas.microsoft.com/office/powerpoint/2010/main">
    <mc:Choice Requires="p14">
      <p:transition p14:dur="480">
        <p:fade/>
      </p:transition>
    </mc:Choice>
    <mc:Fallback xmlns="">
      <p:transition xmlns:p14="http://schemas.microsoft.com/office/powerpoint/2010/mai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A0A0A"/>
        </a:solidFill>
        <a:effectLst/>
      </p:bgPr>
    </p:bg>
    <p:spTree>
      <p:nvGrpSpPr>
        <p:cNvPr id="1" name="">
          <a:extLst>
            <a:ext uri="{FF2B5EF4-FFF2-40B4-BE49-F238E27FC236}">
              <a16:creationId xmlns:a16="http://schemas.microsoft.com/office/drawing/2014/main" id="{6CCD7F5C-B0C8-7713-A46F-293B85034BFC}"/>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43FBB1E4-F575-DA36-C315-4A42F5E4B76C}"/>
              </a:ext>
            </a:extLst>
          </p:cNvPr>
          <p:cNvSpPr/>
          <p:nvPr/>
        </p:nvSpPr>
        <p:spPr>
          <a:xfrm>
            <a:off x="685800" y="457200"/>
            <a:ext cx="7772400" cy="457200"/>
          </a:xfrm>
          <a:prstGeom prst="rect">
            <a:avLst/>
          </a:prstGeom>
          <a:noFill/>
          <a:ln/>
        </p:spPr>
        <p:txBody>
          <a:bodyPr wrap="square" rtlCol="0" anchor="ctr"/>
          <a:lstStyle/>
          <a:p>
            <a:pPr marL="0" indent="0" algn="l">
              <a:buNone/>
            </a:pPr>
            <a:r>
              <a:rPr lang="en-US" sz="1600" b="1" spc="200" dirty="0">
                <a:solidFill>
                  <a:srgbClr val="C9A84C"/>
                </a:solidFill>
                <a:latin typeface="Calibri" pitchFamily="34" charset="0"/>
                <a:ea typeface="Calibri" pitchFamily="34" charset="-122"/>
                <a:cs typeface="Calibri" pitchFamily="34" charset="-120"/>
              </a:rPr>
              <a:t>Mark 10:1-12</a:t>
            </a:r>
            <a:endParaRPr lang="en-US" sz="1600" dirty="0"/>
          </a:p>
        </p:txBody>
      </p:sp>
      <p:sp>
        <p:nvSpPr>
          <p:cNvPr id="3" name="Shape 1">
            <a:extLst>
              <a:ext uri="{FF2B5EF4-FFF2-40B4-BE49-F238E27FC236}">
                <a16:creationId xmlns:a16="http://schemas.microsoft.com/office/drawing/2014/main" id="{17786E72-6366-96A7-3E72-CBAF04E45E62}"/>
              </a:ext>
            </a:extLst>
          </p:cNvPr>
          <p:cNvSpPr/>
          <p:nvPr/>
        </p:nvSpPr>
        <p:spPr>
          <a:xfrm>
            <a:off x="685800" y="1005840"/>
            <a:ext cx="7772400" cy="18288"/>
          </a:xfrm>
          <a:prstGeom prst="rect">
            <a:avLst/>
          </a:prstGeom>
          <a:solidFill>
            <a:srgbClr val="C9A84C"/>
          </a:solidFill>
          <a:ln w="12700">
            <a:solidFill>
              <a:srgbClr val="C9A84C"/>
            </a:solidFill>
            <a:prstDash val="solid"/>
          </a:ln>
        </p:spPr>
        <p:txBody>
          <a:bodyPr/>
          <a:lstStyle/>
          <a:p>
            <a:endParaRPr lang="en-US"/>
          </a:p>
        </p:txBody>
      </p:sp>
      <p:sp>
        <p:nvSpPr>
          <p:cNvPr id="4" name="Text 2">
            <a:extLst>
              <a:ext uri="{FF2B5EF4-FFF2-40B4-BE49-F238E27FC236}">
                <a16:creationId xmlns:a16="http://schemas.microsoft.com/office/drawing/2014/main" id="{A6A6BD74-3B4D-6D85-B48B-2124DD3D35DA}"/>
              </a:ext>
            </a:extLst>
          </p:cNvPr>
          <p:cNvSpPr/>
          <p:nvPr/>
        </p:nvSpPr>
        <p:spPr>
          <a:xfrm>
            <a:off x="0" y="708791"/>
            <a:ext cx="9144000" cy="4184142"/>
          </a:xfrm>
          <a:prstGeom prst="rect">
            <a:avLst/>
          </a:prstGeom>
          <a:noFill/>
          <a:ln/>
        </p:spPr>
        <p:txBody>
          <a:bodyPr wrap="square" rtlCol="0" anchor="ctr"/>
          <a:lstStyle/>
          <a:p>
            <a:pPr algn="ctr"/>
            <a:r>
              <a:rPr lang="en-US" sz="2800" b="1" baseline="30000" dirty="0">
                <a:solidFill>
                  <a:schemeClr val="bg1"/>
                </a:solidFill>
                <a:effectLst/>
                <a:latin typeface="Georgia" panose="02040502050405020303" pitchFamily="18" charset="0"/>
              </a:rPr>
              <a:t>10 </a:t>
            </a:r>
            <a:r>
              <a:rPr lang="en-US" sz="2800" dirty="0">
                <a:solidFill>
                  <a:schemeClr val="bg1"/>
                </a:solidFill>
                <a:effectLst/>
                <a:latin typeface="Georgia" panose="02040502050405020303" pitchFamily="18" charset="0"/>
              </a:rPr>
              <a:t>And in the house the disciples asked him again about this matter. </a:t>
            </a:r>
            <a:r>
              <a:rPr lang="en-US" sz="2800" b="1" baseline="30000" dirty="0">
                <a:solidFill>
                  <a:schemeClr val="bg1"/>
                </a:solidFill>
                <a:effectLst/>
                <a:latin typeface="Georgia" panose="02040502050405020303" pitchFamily="18" charset="0"/>
              </a:rPr>
              <a:t>11 </a:t>
            </a:r>
            <a:r>
              <a:rPr lang="en-US" sz="2800" dirty="0">
                <a:solidFill>
                  <a:schemeClr val="bg1"/>
                </a:solidFill>
                <a:effectLst/>
                <a:latin typeface="Georgia" panose="02040502050405020303" pitchFamily="18" charset="0"/>
              </a:rPr>
              <a:t>And he said to them, “Whoever divorces his wife and marries another commits adultery against her, </a:t>
            </a:r>
            <a:r>
              <a:rPr lang="en-US" sz="2800" b="1" baseline="30000" dirty="0">
                <a:solidFill>
                  <a:schemeClr val="bg1"/>
                </a:solidFill>
                <a:effectLst/>
                <a:latin typeface="Georgia" panose="02040502050405020303" pitchFamily="18" charset="0"/>
              </a:rPr>
              <a:t>12 </a:t>
            </a:r>
            <a:r>
              <a:rPr lang="en-US" sz="2800" dirty="0">
                <a:solidFill>
                  <a:schemeClr val="bg1"/>
                </a:solidFill>
                <a:effectLst/>
                <a:latin typeface="Georgia" panose="02040502050405020303" pitchFamily="18" charset="0"/>
              </a:rPr>
              <a:t>and if she divorces her husband and marries another, she commits adultery.”</a:t>
            </a:r>
          </a:p>
          <a:p>
            <a:pPr algn="ctr"/>
            <a:br>
              <a:rPr lang="en-US" sz="2000" dirty="0">
                <a:solidFill>
                  <a:schemeClr val="bg1"/>
                </a:solidFill>
                <a:effectLst/>
                <a:latin typeface="Helvetica" pitchFamily="2" charset="0"/>
              </a:rPr>
            </a:br>
            <a:endParaRPr lang="en-US" sz="2000" dirty="0">
              <a:solidFill>
                <a:schemeClr val="bg1"/>
              </a:solidFill>
              <a:effectLst/>
              <a:latin typeface="Helvetica" pitchFamily="2" charset="0"/>
            </a:endParaRPr>
          </a:p>
        </p:txBody>
      </p:sp>
    </p:spTree>
    <p:extLst>
      <p:ext uri="{BB962C8B-B14F-4D97-AF65-F5344CB8AC3E}">
        <p14:creationId xmlns:p14="http://schemas.microsoft.com/office/powerpoint/2010/main" val="2772926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A0A0A"/>
        </a:solidFill>
        <a:effectLst/>
      </p:bgPr>
    </p:bg>
    <p:spTree>
      <p:nvGrpSpPr>
        <p:cNvPr id="1" name="">
          <a:extLst>
            <a:ext uri="{FF2B5EF4-FFF2-40B4-BE49-F238E27FC236}">
              <a16:creationId xmlns:a16="http://schemas.microsoft.com/office/drawing/2014/main" id="{D11CC49B-CA0C-0020-E14C-4E96CCBDF367}"/>
            </a:ext>
          </a:extLst>
        </p:cNvPr>
        <p:cNvGrpSpPr/>
        <p:nvPr/>
      </p:nvGrpSpPr>
      <p:grpSpPr>
        <a:xfrm>
          <a:off x="0" y="0"/>
          <a:ext cx="0" cy="0"/>
          <a:chOff x="0" y="0"/>
          <a:chExt cx="0" cy="0"/>
        </a:xfrm>
      </p:grpSpPr>
      <p:sp>
        <p:nvSpPr>
          <p:cNvPr id="4" name="Text 2">
            <a:extLst>
              <a:ext uri="{FF2B5EF4-FFF2-40B4-BE49-F238E27FC236}">
                <a16:creationId xmlns:a16="http://schemas.microsoft.com/office/drawing/2014/main" id="{4379F504-DE54-1E9A-DF34-C0A99DE78CAF}"/>
              </a:ext>
            </a:extLst>
          </p:cNvPr>
          <p:cNvSpPr/>
          <p:nvPr/>
        </p:nvSpPr>
        <p:spPr>
          <a:xfrm>
            <a:off x="5316" y="666750"/>
            <a:ext cx="9144000" cy="4184142"/>
          </a:xfrm>
          <a:prstGeom prst="rect">
            <a:avLst/>
          </a:prstGeom>
          <a:noFill/>
          <a:ln/>
        </p:spPr>
        <p:txBody>
          <a:bodyPr wrap="square" rtlCol="0" anchor="ctr"/>
          <a:lstStyle/>
          <a:p>
            <a:r>
              <a:rPr lang="en-US" sz="2800" dirty="0">
                <a:solidFill>
                  <a:schemeClr val="bg1"/>
                </a:solidFill>
                <a:effectLst/>
                <a:latin typeface="Georgia" panose="02040502050405020303" pitchFamily="18" charset="0"/>
              </a:rPr>
              <a:t>There is, after all, no instance in Scripture of an individual seeking forgiveness and being denied it by God. The question in our day of impermanent commitments and casual divorce is whether we as Christians will hear the unique call of Christ to discipleship in marriage. </a:t>
            </a:r>
          </a:p>
          <a:p>
            <a:endParaRPr lang="en-US" sz="2800" dirty="0">
              <a:solidFill>
                <a:schemeClr val="bg1"/>
              </a:solidFill>
              <a:latin typeface="Georgia" panose="02040502050405020303" pitchFamily="18" charset="0"/>
            </a:endParaRPr>
          </a:p>
          <a:p>
            <a:endParaRPr lang="en-US" sz="2800" dirty="0">
              <a:solidFill>
                <a:schemeClr val="bg1"/>
              </a:solidFill>
              <a:effectLst/>
              <a:latin typeface="Georgia" panose="02040502050405020303" pitchFamily="18" charset="0"/>
            </a:endParaRPr>
          </a:p>
          <a:p>
            <a:endParaRPr lang="en-US" sz="2800" dirty="0">
              <a:solidFill>
                <a:schemeClr val="bg1"/>
              </a:solidFill>
              <a:latin typeface="Georgia" panose="02040502050405020303" pitchFamily="18" charset="0"/>
            </a:endParaRPr>
          </a:p>
          <a:p>
            <a:endParaRPr lang="en-US" sz="2800" dirty="0">
              <a:solidFill>
                <a:schemeClr val="bg1"/>
              </a:solidFill>
              <a:effectLst/>
              <a:latin typeface="Georgia" panose="02040502050405020303" pitchFamily="18" charset="0"/>
            </a:endParaRPr>
          </a:p>
          <a:p>
            <a:r>
              <a:rPr lang="en-US" sz="2000" dirty="0">
                <a:solidFill>
                  <a:schemeClr val="bg1"/>
                </a:solidFill>
                <a:effectLst/>
                <a:latin typeface="Georgia" panose="02040502050405020303" pitchFamily="18" charset="0"/>
              </a:rPr>
              <a:t>Edwards, J. R. (2002). </a:t>
            </a:r>
            <a:r>
              <a:rPr lang="en-US" sz="2000" i="1" u="sng" dirty="0">
                <a:solidFill>
                  <a:schemeClr val="bg1"/>
                </a:solidFill>
                <a:effectLst/>
                <a:latin typeface="Georgia" panose="02040502050405020303" pitchFamily="18" charset="0"/>
                <a:hlinkClick r:id="rId3">
                  <a:extLst>
                    <a:ext uri="{A12FA001-AC4F-418D-AE19-62706E023703}">
                      <ahyp:hlinkClr xmlns:ahyp="http://schemas.microsoft.com/office/drawing/2018/hyperlinkcolor" val="tx"/>
                    </a:ext>
                  </a:extLst>
                </a:hlinkClick>
              </a:rPr>
              <a:t>The Gospel according to Mark</a:t>
            </a:r>
            <a:r>
              <a:rPr lang="en-US" sz="2000" dirty="0">
                <a:solidFill>
                  <a:schemeClr val="bg1"/>
                </a:solidFill>
                <a:effectLst/>
                <a:latin typeface="Georgia" panose="02040502050405020303" pitchFamily="18" charset="0"/>
              </a:rPr>
              <a:t> (p. 305). </a:t>
            </a:r>
          </a:p>
          <a:p>
            <a:r>
              <a:rPr lang="en-US" sz="2000" dirty="0">
                <a:solidFill>
                  <a:schemeClr val="bg1"/>
                </a:solidFill>
                <a:effectLst/>
                <a:latin typeface="Georgia" panose="02040502050405020303" pitchFamily="18" charset="0"/>
              </a:rPr>
              <a:t>Grand Rapids, MI; Leicester, England: Eerdmans; Apollos.</a:t>
            </a:r>
          </a:p>
          <a:p>
            <a:endParaRPr lang="en-US" sz="2800" dirty="0">
              <a:solidFill>
                <a:schemeClr val="bg1"/>
              </a:solidFill>
              <a:effectLst/>
              <a:latin typeface="Georgia" panose="02040502050405020303" pitchFamily="18" charset="0"/>
            </a:endParaRPr>
          </a:p>
        </p:txBody>
      </p:sp>
      <p:pic>
        <p:nvPicPr>
          <p:cNvPr id="5" name="Picture 4" descr="A book cover with columns&#10;&#10;Description automatically generated">
            <a:extLst>
              <a:ext uri="{FF2B5EF4-FFF2-40B4-BE49-F238E27FC236}">
                <a16:creationId xmlns:a16="http://schemas.microsoft.com/office/drawing/2014/main" id="{A89ED6C5-D6C0-AA58-0088-F7D59529AAC0}"/>
              </a:ext>
            </a:extLst>
          </p:cNvPr>
          <p:cNvPicPr>
            <a:picLocks noChangeAspect="1"/>
          </p:cNvPicPr>
          <p:nvPr/>
        </p:nvPicPr>
        <p:blipFill>
          <a:blip r:embed="rId4"/>
          <a:stretch>
            <a:fillRect/>
          </a:stretch>
        </p:blipFill>
        <p:spPr>
          <a:xfrm>
            <a:off x="7669814" y="2952750"/>
            <a:ext cx="1468869" cy="2190750"/>
          </a:xfrm>
          <a:prstGeom prst="rect">
            <a:avLst/>
          </a:prstGeom>
        </p:spPr>
      </p:pic>
    </p:spTree>
    <p:extLst>
      <p:ext uri="{BB962C8B-B14F-4D97-AF65-F5344CB8AC3E}">
        <p14:creationId xmlns:p14="http://schemas.microsoft.com/office/powerpoint/2010/main" val="764305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A0A0A"/>
        </a:solidFill>
        <a:effectLst/>
      </p:bgPr>
    </p:bg>
    <p:spTree>
      <p:nvGrpSpPr>
        <p:cNvPr id="1" name="">
          <a:extLst>
            <a:ext uri="{FF2B5EF4-FFF2-40B4-BE49-F238E27FC236}">
              <a16:creationId xmlns:a16="http://schemas.microsoft.com/office/drawing/2014/main" id="{8DE37C24-52CD-043C-D33C-595670CF45A3}"/>
            </a:ext>
          </a:extLst>
        </p:cNvPr>
        <p:cNvGrpSpPr/>
        <p:nvPr/>
      </p:nvGrpSpPr>
      <p:grpSpPr>
        <a:xfrm>
          <a:off x="0" y="0"/>
          <a:ext cx="0" cy="0"/>
          <a:chOff x="0" y="0"/>
          <a:chExt cx="0" cy="0"/>
        </a:xfrm>
      </p:grpSpPr>
      <p:sp>
        <p:nvSpPr>
          <p:cNvPr id="4" name="Text 2">
            <a:extLst>
              <a:ext uri="{FF2B5EF4-FFF2-40B4-BE49-F238E27FC236}">
                <a16:creationId xmlns:a16="http://schemas.microsoft.com/office/drawing/2014/main" id="{2480E07B-6A8D-1A54-07A0-10E167FE2276}"/>
              </a:ext>
            </a:extLst>
          </p:cNvPr>
          <p:cNvSpPr/>
          <p:nvPr/>
        </p:nvSpPr>
        <p:spPr>
          <a:xfrm>
            <a:off x="0" y="361950"/>
            <a:ext cx="9144000" cy="4184142"/>
          </a:xfrm>
          <a:prstGeom prst="rect">
            <a:avLst/>
          </a:prstGeom>
          <a:noFill/>
          <a:ln/>
        </p:spPr>
        <p:txBody>
          <a:bodyPr wrap="square" rtlCol="0" anchor="ctr"/>
          <a:lstStyle/>
          <a:p>
            <a:r>
              <a:rPr lang="en-US" sz="2800" dirty="0">
                <a:solidFill>
                  <a:schemeClr val="bg1"/>
                </a:solidFill>
                <a:effectLst/>
                <a:latin typeface="Georgia" panose="02040502050405020303" pitchFamily="18" charset="0"/>
              </a:rPr>
              <a:t>In marriage, as in other areas to which the call of Christ applies, will we seek relief in what is permitted, or commit ourselves to what is intended by God and commanded by Christ? Will we fall away in trouble and difficulty (4:17), or follow Jesus in the costly journey of discipleship, even in marriage? Will we sunder the divine union of “two become one flesh,” or will we honor and nurture marriage as a gift and creation of God?</a:t>
            </a:r>
          </a:p>
          <a:p>
            <a:endParaRPr lang="en-US" sz="2800" dirty="0">
              <a:solidFill>
                <a:schemeClr val="bg1"/>
              </a:solidFill>
              <a:latin typeface="Georgia" panose="02040502050405020303" pitchFamily="18" charset="0"/>
            </a:endParaRPr>
          </a:p>
          <a:p>
            <a:endParaRPr lang="en-US" sz="2800" dirty="0">
              <a:solidFill>
                <a:schemeClr val="bg1"/>
              </a:solidFill>
              <a:effectLst/>
              <a:latin typeface="Georgia" panose="02040502050405020303" pitchFamily="18" charset="0"/>
            </a:endParaRPr>
          </a:p>
          <a:p>
            <a:r>
              <a:rPr lang="en-US" sz="2800" dirty="0">
                <a:solidFill>
                  <a:schemeClr val="bg1"/>
                </a:solidFill>
                <a:effectLst/>
                <a:latin typeface="Georgia" panose="02040502050405020303" pitchFamily="18" charset="0"/>
              </a:rPr>
              <a:t> </a:t>
            </a:r>
            <a:r>
              <a:rPr lang="en-US" sz="2000" dirty="0">
                <a:solidFill>
                  <a:schemeClr val="bg1"/>
                </a:solidFill>
                <a:effectLst/>
                <a:latin typeface="Georgia" panose="02040502050405020303" pitchFamily="18" charset="0"/>
              </a:rPr>
              <a:t>Edwards, J. R. (2002). </a:t>
            </a:r>
            <a:r>
              <a:rPr lang="en-US" sz="2000" i="1" u="sng" dirty="0">
                <a:solidFill>
                  <a:schemeClr val="bg1"/>
                </a:solidFill>
                <a:effectLst/>
                <a:latin typeface="Georgia" panose="02040502050405020303" pitchFamily="18" charset="0"/>
                <a:hlinkClick r:id="rId3">
                  <a:extLst>
                    <a:ext uri="{A12FA001-AC4F-418D-AE19-62706E023703}">
                      <ahyp:hlinkClr xmlns:ahyp="http://schemas.microsoft.com/office/drawing/2018/hyperlinkcolor" val="tx"/>
                    </a:ext>
                  </a:extLst>
                </a:hlinkClick>
              </a:rPr>
              <a:t>The Gospel according to Mark</a:t>
            </a:r>
            <a:r>
              <a:rPr lang="en-US" sz="2000" dirty="0">
                <a:solidFill>
                  <a:schemeClr val="bg1"/>
                </a:solidFill>
                <a:effectLst/>
                <a:latin typeface="Georgia" panose="02040502050405020303" pitchFamily="18" charset="0"/>
              </a:rPr>
              <a:t> (p. 305). </a:t>
            </a:r>
          </a:p>
          <a:p>
            <a:r>
              <a:rPr lang="en-US" sz="2000" dirty="0">
                <a:solidFill>
                  <a:schemeClr val="bg1"/>
                </a:solidFill>
                <a:effectLst/>
                <a:latin typeface="Georgia" panose="02040502050405020303" pitchFamily="18" charset="0"/>
              </a:rPr>
              <a:t>Grand Rapids, MI; Leicester, England: Eerdmans; Apollos.</a:t>
            </a:r>
          </a:p>
        </p:txBody>
      </p:sp>
      <p:pic>
        <p:nvPicPr>
          <p:cNvPr id="3" name="Picture 2" descr="A book cover with columns&#10;&#10;Description automatically generated">
            <a:extLst>
              <a:ext uri="{FF2B5EF4-FFF2-40B4-BE49-F238E27FC236}">
                <a16:creationId xmlns:a16="http://schemas.microsoft.com/office/drawing/2014/main" id="{CF18FB10-267E-11EA-1252-D74A68482ECD}"/>
              </a:ext>
            </a:extLst>
          </p:cNvPr>
          <p:cNvPicPr>
            <a:picLocks noChangeAspect="1"/>
          </p:cNvPicPr>
          <p:nvPr/>
        </p:nvPicPr>
        <p:blipFill>
          <a:blip r:embed="rId4"/>
          <a:stretch>
            <a:fillRect/>
          </a:stretch>
        </p:blipFill>
        <p:spPr>
          <a:xfrm>
            <a:off x="7696200" y="2980364"/>
            <a:ext cx="1447800" cy="2159326"/>
          </a:xfrm>
          <a:prstGeom prst="rect">
            <a:avLst/>
          </a:prstGeom>
        </p:spPr>
      </p:pic>
    </p:spTree>
    <p:extLst>
      <p:ext uri="{BB962C8B-B14F-4D97-AF65-F5344CB8AC3E}">
        <p14:creationId xmlns:p14="http://schemas.microsoft.com/office/powerpoint/2010/main" val="27679117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A0A0A"/>
        </a:solidFill>
        <a:effectLst/>
      </p:bgPr>
    </p:bg>
    <p:spTree>
      <p:nvGrpSpPr>
        <p:cNvPr id="1" name="">
          <a:extLst>
            <a:ext uri="{FF2B5EF4-FFF2-40B4-BE49-F238E27FC236}">
              <a16:creationId xmlns:a16="http://schemas.microsoft.com/office/drawing/2014/main" id="{2ADFCD42-997B-C755-0D89-4BA811B09433}"/>
            </a:ext>
          </a:extLst>
        </p:cNvPr>
        <p:cNvGrpSpPr/>
        <p:nvPr/>
      </p:nvGrpSpPr>
      <p:grpSpPr>
        <a:xfrm>
          <a:off x="0" y="0"/>
          <a:ext cx="0" cy="0"/>
          <a:chOff x="0" y="0"/>
          <a:chExt cx="0" cy="0"/>
        </a:xfrm>
      </p:grpSpPr>
      <p:sp>
        <p:nvSpPr>
          <p:cNvPr id="4" name="Text 2">
            <a:extLst>
              <a:ext uri="{FF2B5EF4-FFF2-40B4-BE49-F238E27FC236}">
                <a16:creationId xmlns:a16="http://schemas.microsoft.com/office/drawing/2014/main" id="{C0E170D8-5C72-3ECE-E4D9-C48F7B402779}"/>
              </a:ext>
            </a:extLst>
          </p:cNvPr>
          <p:cNvSpPr/>
          <p:nvPr/>
        </p:nvSpPr>
        <p:spPr>
          <a:xfrm>
            <a:off x="0" y="742950"/>
            <a:ext cx="9144000" cy="4184142"/>
          </a:xfrm>
          <a:prstGeom prst="rect">
            <a:avLst/>
          </a:prstGeom>
          <a:noFill/>
          <a:ln/>
        </p:spPr>
        <p:txBody>
          <a:bodyPr wrap="square" rtlCol="0" anchor="ctr"/>
          <a:lstStyle/>
          <a:p>
            <a:r>
              <a:rPr lang="en-US" sz="2800" b="0" i="0" dirty="0">
                <a:solidFill>
                  <a:schemeClr val="bg1"/>
                </a:solidFill>
                <a:effectLst/>
                <a:latin typeface="Georgia" panose="02040502050405020303" pitchFamily="18" charset="0"/>
              </a:rPr>
              <a:t>“We cannot present a reason for Christ to finally close off his heart to his own sheep. No such reason exists. Every human friend has a limit. If we offend enough, if a relationship gets damaged enough, if we betray enough times, we are cast out. The walls go up. With Christ, our sins and weaknesses are the very resumé items that qualify us to approach him. Nothing but coming to him is required—first at conversion and a thousand times thereafter until we are with him upon death.”</a:t>
            </a:r>
          </a:p>
          <a:p>
            <a:endParaRPr lang="en-US" sz="2800" b="0" i="0" dirty="0">
              <a:solidFill>
                <a:schemeClr val="bg1"/>
              </a:solidFill>
              <a:effectLst/>
              <a:latin typeface="Georgia" panose="02040502050405020303" pitchFamily="18" charset="0"/>
            </a:endParaRPr>
          </a:p>
          <a:p>
            <a:r>
              <a:rPr lang="en-US" sz="2000" dirty="0">
                <a:solidFill>
                  <a:schemeClr val="bg1"/>
                </a:solidFill>
                <a:latin typeface="Georgia" panose="02040502050405020303" pitchFamily="18" charset="0"/>
              </a:rPr>
              <a:t>Dane C. </a:t>
            </a:r>
            <a:r>
              <a:rPr lang="en-US" sz="2000" dirty="0" err="1">
                <a:solidFill>
                  <a:schemeClr val="bg1"/>
                </a:solidFill>
                <a:latin typeface="Georgia" panose="02040502050405020303" pitchFamily="18" charset="0"/>
              </a:rPr>
              <a:t>Ortlund</a:t>
            </a:r>
            <a:r>
              <a:rPr lang="en-US" sz="2000" dirty="0">
                <a:solidFill>
                  <a:schemeClr val="bg1"/>
                </a:solidFill>
                <a:latin typeface="Georgia" panose="02040502050405020303" pitchFamily="18" charset="0"/>
              </a:rPr>
              <a:t>, </a:t>
            </a:r>
            <a:r>
              <a:rPr lang="en-US" sz="2000" b="0" i="1" dirty="0">
                <a:solidFill>
                  <a:schemeClr val="bg1"/>
                </a:solidFill>
                <a:effectLst/>
                <a:latin typeface="Georgia" panose="02040502050405020303" pitchFamily="18" charset="0"/>
              </a:rPr>
              <a:t>Gentle and Lowly: The Heart of Christ for </a:t>
            </a:r>
          </a:p>
          <a:p>
            <a:r>
              <a:rPr lang="en-US" sz="2000" b="0" i="1" dirty="0">
                <a:solidFill>
                  <a:schemeClr val="bg1"/>
                </a:solidFill>
                <a:effectLst/>
                <a:latin typeface="Georgia" panose="02040502050405020303" pitchFamily="18" charset="0"/>
              </a:rPr>
              <a:t>Sinners and Sufferers</a:t>
            </a:r>
            <a:endParaRPr lang="en-US" sz="2000" i="1" dirty="0">
              <a:solidFill>
                <a:schemeClr val="bg1"/>
              </a:solidFill>
              <a:latin typeface="Georgia" panose="02040502050405020303" pitchFamily="18" charset="0"/>
            </a:endParaRPr>
          </a:p>
          <a:p>
            <a:endParaRPr lang="en-US" sz="2800" dirty="0">
              <a:solidFill>
                <a:schemeClr val="bg1"/>
              </a:solidFill>
              <a:effectLst/>
              <a:latin typeface="Georgia" panose="02040502050405020303" pitchFamily="18" charset="0"/>
            </a:endParaRPr>
          </a:p>
          <a:p>
            <a:r>
              <a:rPr lang="en-US" sz="2800" dirty="0">
                <a:solidFill>
                  <a:schemeClr val="bg1"/>
                </a:solidFill>
                <a:effectLst/>
                <a:latin typeface="Georgia" panose="02040502050405020303" pitchFamily="18" charset="0"/>
              </a:rPr>
              <a:t> </a:t>
            </a:r>
          </a:p>
        </p:txBody>
      </p:sp>
      <p:pic>
        <p:nvPicPr>
          <p:cNvPr id="5" name="Picture 4" descr="A person wearing glasses and a suit&#10;&#10;Description automatically generated">
            <a:extLst>
              <a:ext uri="{FF2B5EF4-FFF2-40B4-BE49-F238E27FC236}">
                <a16:creationId xmlns:a16="http://schemas.microsoft.com/office/drawing/2014/main" id="{7E647750-39D5-D4D9-5091-AF9FD1A2E003}"/>
              </a:ext>
            </a:extLst>
          </p:cNvPr>
          <p:cNvPicPr>
            <a:picLocks noChangeAspect="1"/>
          </p:cNvPicPr>
          <p:nvPr/>
        </p:nvPicPr>
        <p:blipFill>
          <a:blip r:embed="rId3"/>
          <a:stretch>
            <a:fillRect/>
          </a:stretch>
        </p:blipFill>
        <p:spPr>
          <a:xfrm>
            <a:off x="7391400" y="3390900"/>
            <a:ext cx="1752600" cy="1752600"/>
          </a:xfrm>
          <a:prstGeom prst="rect">
            <a:avLst/>
          </a:prstGeom>
        </p:spPr>
      </p:pic>
    </p:spTree>
    <p:extLst>
      <p:ext uri="{BB962C8B-B14F-4D97-AF65-F5344CB8AC3E}">
        <p14:creationId xmlns:p14="http://schemas.microsoft.com/office/powerpoint/2010/main" val="21661714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A0A0A"/>
        </a:solidFill>
        <a:effectLst/>
      </p:bgPr>
    </p:bg>
    <p:spTree>
      <p:nvGrpSpPr>
        <p:cNvPr id="1" name="">
          <a:extLst>
            <a:ext uri="{FF2B5EF4-FFF2-40B4-BE49-F238E27FC236}">
              <a16:creationId xmlns:a16="http://schemas.microsoft.com/office/drawing/2014/main" id="{207DAC79-F4C0-D8C6-375B-A648BD17C96E}"/>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2EF098C6-5A2B-13BC-7C9A-6091DD4F8CD2}"/>
              </a:ext>
            </a:extLst>
          </p:cNvPr>
          <p:cNvSpPr/>
          <p:nvPr/>
        </p:nvSpPr>
        <p:spPr>
          <a:xfrm>
            <a:off x="685800" y="457200"/>
            <a:ext cx="7772400" cy="411480"/>
          </a:xfrm>
          <a:prstGeom prst="rect">
            <a:avLst/>
          </a:prstGeom>
          <a:noFill/>
          <a:ln/>
        </p:spPr>
        <p:txBody>
          <a:bodyPr wrap="square" rtlCol="0" anchor="ctr"/>
          <a:lstStyle/>
          <a:p>
            <a:pPr marL="0" indent="0" algn="l">
              <a:buNone/>
            </a:pPr>
            <a:r>
              <a:rPr lang="en-US" sz="2000" b="1" spc="200" dirty="0">
                <a:solidFill>
                  <a:srgbClr val="C9A84C"/>
                </a:solidFill>
                <a:latin typeface="Calibri" pitchFamily="34" charset="0"/>
                <a:ea typeface="Calibri" pitchFamily="34" charset="-122"/>
                <a:cs typeface="Calibri" pitchFamily="34" charset="-120"/>
              </a:rPr>
              <a:t>Gospel Application</a:t>
            </a:r>
            <a:endParaRPr lang="en-US" sz="2000" dirty="0"/>
          </a:p>
        </p:txBody>
      </p:sp>
      <p:sp>
        <p:nvSpPr>
          <p:cNvPr id="3" name="Shape 1">
            <a:extLst>
              <a:ext uri="{FF2B5EF4-FFF2-40B4-BE49-F238E27FC236}">
                <a16:creationId xmlns:a16="http://schemas.microsoft.com/office/drawing/2014/main" id="{B8AF23ED-8ED5-2900-9C59-013B063F14DC}"/>
              </a:ext>
            </a:extLst>
          </p:cNvPr>
          <p:cNvSpPr/>
          <p:nvPr/>
        </p:nvSpPr>
        <p:spPr>
          <a:xfrm>
            <a:off x="685800" y="960120"/>
            <a:ext cx="7772400" cy="18288"/>
          </a:xfrm>
          <a:prstGeom prst="rect">
            <a:avLst/>
          </a:prstGeom>
          <a:solidFill>
            <a:srgbClr val="C9A84C"/>
          </a:solidFill>
          <a:ln w="12700">
            <a:solidFill>
              <a:srgbClr val="C9A84C"/>
            </a:solidFill>
            <a:prstDash val="solid"/>
          </a:ln>
        </p:spPr>
        <p:txBody>
          <a:bodyPr/>
          <a:lstStyle/>
          <a:p>
            <a:endParaRPr lang="en-US"/>
          </a:p>
        </p:txBody>
      </p:sp>
      <p:sp>
        <p:nvSpPr>
          <p:cNvPr id="4" name="Text 2">
            <a:extLst>
              <a:ext uri="{FF2B5EF4-FFF2-40B4-BE49-F238E27FC236}">
                <a16:creationId xmlns:a16="http://schemas.microsoft.com/office/drawing/2014/main" id="{9F64994E-6EEF-2226-E358-30C04AD0E5FC}"/>
              </a:ext>
            </a:extLst>
          </p:cNvPr>
          <p:cNvSpPr/>
          <p:nvPr/>
        </p:nvSpPr>
        <p:spPr>
          <a:xfrm>
            <a:off x="685800" y="1188720"/>
            <a:ext cx="7772400" cy="2103120"/>
          </a:xfrm>
          <a:prstGeom prst="rect">
            <a:avLst/>
          </a:prstGeom>
          <a:noFill/>
          <a:ln/>
        </p:spPr>
        <p:txBody>
          <a:bodyPr wrap="square" rtlCol="0" anchor="ctr"/>
          <a:lstStyle/>
          <a:p>
            <a:pPr marL="0" indent="0" algn="ctr">
              <a:buNone/>
            </a:pPr>
            <a:r>
              <a:rPr lang="en-US" sz="4000" dirty="0">
                <a:solidFill>
                  <a:srgbClr val="FFFFFF"/>
                </a:solidFill>
                <a:latin typeface="Georgia" pitchFamily="34" charset="0"/>
                <a:ea typeface="Georgia" pitchFamily="34" charset="-122"/>
                <a:cs typeface="Georgia" pitchFamily="34" charset="-120"/>
              </a:rPr>
              <a:t>In what ways are you thinking about the crash rather than the flight?</a:t>
            </a:r>
            <a:endParaRPr lang="en-US" dirty="0"/>
          </a:p>
        </p:txBody>
      </p:sp>
    </p:spTree>
    <p:extLst>
      <p:ext uri="{BB962C8B-B14F-4D97-AF65-F5344CB8AC3E}">
        <p14:creationId xmlns:p14="http://schemas.microsoft.com/office/powerpoint/2010/main" val="3798584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tanding on the ground of an airplane&#10;&#10;Description automatically generated">
            <a:extLst>
              <a:ext uri="{FF2B5EF4-FFF2-40B4-BE49-F238E27FC236}">
                <a16:creationId xmlns:a16="http://schemas.microsoft.com/office/drawing/2014/main" id="{4BDCFF81-1EBA-92A3-5DE7-A0A98DC3D278}"/>
              </a:ext>
            </a:extLst>
          </p:cNvPr>
          <p:cNvPicPr>
            <a:picLocks noChangeAspect="1"/>
          </p:cNvPicPr>
          <p:nvPr/>
        </p:nvPicPr>
        <p:blipFill>
          <a:blip r:embed="rId3"/>
          <a:srcRect t="6250"/>
          <a:stretch>
            <a:fillRect/>
          </a:stretch>
        </p:blipFill>
        <p:spPr>
          <a:xfrm>
            <a:off x="20" y="10"/>
            <a:ext cx="9143980" cy="5143490"/>
          </a:xfrm>
          <a:prstGeom prst="rect">
            <a:avLst/>
          </a:prstGeom>
          <a:noFill/>
        </p:spPr>
      </p:pic>
    </p:spTree>
    <p:extLst>
      <p:ext uri="{BB962C8B-B14F-4D97-AF65-F5344CB8AC3E}">
        <p14:creationId xmlns:p14="http://schemas.microsoft.com/office/powerpoint/2010/main" val="4208735499"/>
      </p:ext>
    </p:extLst>
  </p:cSld>
  <p:clrMapOvr>
    <a:masterClrMapping/>
  </p:clrMapOvr>
  <mc:AlternateContent xmlns:mc="http://schemas.openxmlformats.org/markup-compatibility/2006" xmlns:p14="http://schemas.microsoft.com/office/powerpoint/2010/main">
    <mc:Choice Requires="p14">
      <p:transition p14:dur="480">
        <p:fade/>
      </p:transition>
    </mc:Choice>
    <mc:Fallback xmlns="">
      <p:transition xmlns:p14="http://schemas.microsoft.com/office/powerpoint/2010/mai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name="Slide 5">
    <p:bg>
      <p:bgPr>
        <a:solidFill>
          <a:srgbClr val="0A0A0A"/>
        </a:solidFill>
        <a:effectLst/>
      </p:bgPr>
    </p:bg>
    <p:spTree>
      <p:nvGrpSpPr>
        <p:cNvPr id="1" name=""/>
        <p:cNvGrpSpPr/>
        <p:nvPr/>
      </p:nvGrpSpPr>
      <p:grpSpPr>
        <a:xfrm>
          <a:off x="0" y="0"/>
          <a:ext cx="0" cy="0"/>
          <a:chOff x="0" y="0"/>
          <a:chExt cx="0" cy="0"/>
        </a:xfrm>
      </p:grpSpPr>
      <p:sp>
        <p:nvSpPr>
          <p:cNvPr id="2" name="Text 0"/>
          <p:cNvSpPr/>
          <p:nvPr/>
        </p:nvSpPr>
        <p:spPr>
          <a:xfrm>
            <a:off x="685800" y="1280160"/>
            <a:ext cx="7772400" cy="320040"/>
          </a:xfrm>
          <a:prstGeom prst="rect">
            <a:avLst/>
          </a:prstGeom>
          <a:noFill/>
          <a:ln/>
        </p:spPr>
        <p:txBody>
          <a:bodyPr wrap="square" rtlCol="0" anchor="ctr"/>
          <a:lstStyle/>
          <a:p>
            <a:pPr marL="0" indent="0" algn="ctr">
              <a:buNone/>
            </a:pPr>
            <a:r>
              <a:rPr lang="en-US" sz="1500" b="1" spc="400" dirty="0">
                <a:solidFill>
                  <a:srgbClr val="C9A84C"/>
                </a:solidFill>
                <a:latin typeface="Calibri" pitchFamily="34" charset="0"/>
                <a:ea typeface="Calibri" pitchFamily="34" charset="-122"/>
                <a:cs typeface="Calibri" pitchFamily="34" charset="-120"/>
              </a:rPr>
              <a:t>THE GOSPEL OF MARK  ·  WEEK 33</a:t>
            </a:r>
            <a:endParaRPr lang="en-US" sz="1500" dirty="0"/>
          </a:p>
        </p:txBody>
      </p:sp>
      <p:sp>
        <p:nvSpPr>
          <p:cNvPr id="3" name="Text 1"/>
          <p:cNvSpPr/>
          <p:nvPr/>
        </p:nvSpPr>
        <p:spPr>
          <a:xfrm>
            <a:off x="685800" y="1737360"/>
            <a:ext cx="7772400" cy="1280160"/>
          </a:xfrm>
          <a:prstGeom prst="rect">
            <a:avLst/>
          </a:prstGeom>
          <a:noFill/>
          <a:ln/>
        </p:spPr>
        <p:txBody>
          <a:bodyPr wrap="square" rtlCol="0" anchor="ctr"/>
          <a:lstStyle/>
          <a:p>
            <a:pPr marL="0" indent="0" algn="ctr">
              <a:buNone/>
            </a:pPr>
            <a:r>
              <a:rPr lang="en-US" sz="6400" dirty="0">
                <a:solidFill>
                  <a:srgbClr val="FFFFFF"/>
                </a:solidFill>
                <a:latin typeface="Georgia" pitchFamily="34" charset="0"/>
              </a:rPr>
              <a:t>Teach Me to Fly</a:t>
            </a:r>
            <a:endParaRPr lang="en-US" dirty="0"/>
          </a:p>
        </p:txBody>
      </p:sp>
      <p:sp>
        <p:nvSpPr>
          <p:cNvPr id="4" name="Shape 2"/>
          <p:cNvSpPr/>
          <p:nvPr/>
        </p:nvSpPr>
        <p:spPr>
          <a:xfrm>
            <a:off x="685800" y="3108960"/>
            <a:ext cx="7772400" cy="18288"/>
          </a:xfrm>
          <a:prstGeom prst="rect">
            <a:avLst/>
          </a:prstGeom>
          <a:solidFill>
            <a:srgbClr val="C9A84C"/>
          </a:solidFill>
          <a:ln w="12700">
            <a:solidFill>
              <a:srgbClr val="C9A84C"/>
            </a:solidFill>
            <a:prstDash val="solid"/>
          </a:ln>
        </p:spPr>
        <p:txBody>
          <a:bodyPr/>
          <a:lstStyle/>
          <a:p>
            <a:endParaRPr lang="en-US"/>
          </a:p>
        </p:txBody>
      </p:sp>
      <p:sp>
        <p:nvSpPr>
          <p:cNvPr id="5" name="Text 3"/>
          <p:cNvSpPr/>
          <p:nvPr/>
        </p:nvSpPr>
        <p:spPr>
          <a:xfrm>
            <a:off x="685800" y="3246120"/>
            <a:ext cx="7772400" cy="457200"/>
          </a:xfrm>
          <a:prstGeom prst="rect">
            <a:avLst/>
          </a:prstGeom>
          <a:noFill/>
          <a:ln/>
        </p:spPr>
        <p:txBody>
          <a:bodyPr wrap="square" rtlCol="0" anchor="ctr"/>
          <a:lstStyle/>
          <a:p>
            <a:pPr marL="0" indent="0" algn="ctr">
              <a:buNone/>
            </a:pPr>
            <a:r>
              <a:rPr lang="en-US" sz="2000" i="1" dirty="0">
                <a:solidFill>
                  <a:srgbClr val="9CA3AF"/>
                </a:solidFill>
                <a:latin typeface="Calibri" pitchFamily="34" charset="0"/>
                <a:ea typeface="Calibri" pitchFamily="34" charset="-122"/>
                <a:cs typeface="Calibri" pitchFamily="34" charset="-120"/>
              </a:rPr>
              <a:t>Mark 10:1-12</a:t>
            </a:r>
            <a:endParaRPr lang="en-U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A0A0A"/>
        </a:solidFill>
        <a:effectLst/>
      </p:bgPr>
    </p:bg>
    <p:spTree>
      <p:nvGrpSpPr>
        <p:cNvPr id="1" name="">
          <a:extLst>
            <a:ext uri="{FF2B5EF4-FFF2-40B4-BE49-F238E27FC236}">
              <a16:creationId xmlns:a16="http://schemas.microsoft.com/office/drawing/2014/main" id="{97E41777-36EB-05AB-24D5-943FE4728F0F}"/>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B8161753-5B82-8033-DF19-97DA99778715}"/>
              </a:ext>
            </a:extLst>
          </p:cNvPr>
          <p:cNvSpPr/>
          <p:nvPr/>
        </p:nvSpPr>
        <p:spPr>
          <a:xfrm>
            <a:off x="685800" y="502920"/>
            <a:ext cx="7772400" cy="411480"/>
          </a:xfrm>
          <a:prstGeom prst="rect">
            <a:avLst/>
          </a:prstGeom>
          <a:noFill/>
          <a:ln/>
        </p:spPr>
        <p:txBody>
          <a:bodyPr wrap="square" rtlCol="0" anchor="ctr"/>
          <a:lstStyle/>
          <a:p>
            <a:pPr marL="0" indent="0" algn="l">
              <a:buNone/>
            </a:pPr>
            <a:r>
              <a:rPr lang="en-US" sz="1600" b="1" spc="200" dirty="0">
                <a:solidFill>
                  <a:srgbClr val="C9A84C"/>
                </a:solidFill>
                <a:latin typeface="Calibri" pitchFamily="34" charset="0"/>
                <a:ea typeface="Calibri" pitchFamily="34" charset="-122"/>
                <a:cs typeface="Calibri" pitchFamily="34" charset="-120"/>
              </a:rPr>
              <a:t>Today</a:t>
            </a:r>
            <a:endParaRPr lang="en-US" sz="1600" dirty="0"/>
          </a:p>
        </p:txBody>
      </p:sp>
      <p:sp>
        <p:nvSpPr>
          <p:cNvPr id="3" name="Shape 1">
            <a:extLst>
              <a:ext uri="{FF2B5EF4-FFF2-40B4-BE49-F238E27FC236}">
                <a16:creationId xmlns:a16="http://schemas.microsoft.com/office/drawing/2014/main" id="{7E6F4891-B137-8F84-A34C-33AEFA21C439}"/>
              </a:ext>
            </a:extLst>
          </p:cNvPr>
          <p:cNvSpPr/>
          <p:nvPr/>
        </p:nvSpPr>
        <p:spPr>
          <a:xfrm>
            <a:off x="685800" y="1005840"/>
            <a:ext cx="7772400" cy="18288"/>
          </a:xfrm>
          <a:prstGeom prst="rect">
            <a:avLst/>
          </a:prstGeom>
          <a:solidFill>
            <a:srgbClr val="C9A84C"/>
          </a:solidFill>
          <a:ln w="12700">
            <a:solidFill>
              <a:srgbClr val="C9A84C"/>
            </a:solidFill>
            <a:prstDash val="solid"/>
          </a:ln>
        </p:spPr>
        <p:txBody>
          <a:bodyPr/>
          <a:lstStyle/>
          <a:p>
            <a:endParaRPr lang="en-US"/>
          </a:p>
        </p:txBody>
      </p:sp>
      <p:sp>
        <p:nvSpPr>
          <p:cNvPr id="4" name="Text 2">
            <a:extLst>
              <a:ext uri="{FF2B5EF4-FFF2-40B4-BE49-F238E27FC236}">
                <a16:creationId xmlns:a16="http://schemas.microsoft.com/office/drawing/2014/main" id="{D310F3A0-3F06-8193-2872-EAC5B0021EE3}"/>
              </a:ext>
            </a:extLst>
          </p:cNvPr>
          <p:cNvSpPr/>
          <p:nvPr/>
        </p:nvSpPr>
        <p:spPr>
          <a:xfrm>
            <a:off x="685800" y="1280160"/>
            <a:ext cx="7772400" cy="1005840"/>
          </a:xfrm>
          <a:prstGeom prst="rect">
            <a:avLst/>
          </a:prstGeom>
          <a:noFill/>
          <a:ln/>
        </p:spPr>
        <p:txBody>
          <a:bodyPr wrap="square" rtlCol="0" anchor="ctr"/>
          <a:lstStyle/>
          <a:p>
            <a:pPr marL="0" indent="0" algn="ctr">
              <a:buNone/>
            </a:pPr>
            <a:r>
              <a:rPr lang="en-US" sz="5200" dirty="0">
                <a:solidFill>
                  <a:srgbClr val="FFFFFF"/>
                </a:solidFill>
                <a:latin typeface="Georgia" pitchFamily="34" charset="0"/>
              </a:rPr>
              <a:t>Teach Me to Fly</a:t>
            </a:r>
            <a:endParaRPr lang="en-US" dirty="0"/>
          </a:p>
        </p:txBody>
      </p:sp>
      <p:sp>
        <p:nvSpPr>
          <p:cNvPr id="5" name="Text 3">
            <a:extLst>
              <a:ext uri="{FF2B5EF4-FFF2-40B4-BE49-F238E27FC236}">
                <a16:creationId xmlns:a16="http://schemas.microsoft.com/office/drawing/2014/main" id="{861922AB-9166-1F6F-BED7-DF6362A27B01}"/>
              </a:ext>
            </a:extLst>
          </p:cNvPr>
          <p:cNvSpPr/>
          <p:nvPr/>
        </p:nvSpPr>
        <p:spPr>
          <a:xfrm>
            <a:off x="685800" y="2377440"/>
            <a:ext cx="7772400" cy="457200"/>
          </a:xfrm>
          <a:prstGeom prst="rect">
            <a:avLst/>
          </a:prstGeom>
          <a:noFill/>
          <a:ln/>
        </p:spPr>
        <p:txBody>
          <a:bodyPr wrap="square" rtlCol="0" anchor="ctr"/>
          <a:lstStyle/>
          <a:p>
            <a:pPr marL="0" indent="0" algn="ctr">
              <a:buNone/>
            </a:pPr>
            <a:r>
              <a:rPr lang="en-US" sz="2000" i="1" dirty="0">
                <a:solidFill>
                  <a:srgbClr val="9CA3AF"/>
                </a:solidFill>
                <a:latin typeface="Calibri" pitchFamily="34" charset="0"/>
                <a:ea typeface="Calibri" pitchFamily="34" charset="-122"/>
                <a:cs typeface="Calibri" pitchFamily="34" charset="-120"/>
              </a:rPr>
              <a:t>Mark 10:1-12</a:t>
            </a:r>
            <a:endParaRPr lang="en-US" dirty="0"/>
          </a:p>
        </p:txBody>
      </p:sp>
      <p:sp>
        <p:nvSpPr>
          <p:cNvPr id="6" name="Text 4">
            <a:extLst>
              <a:ext uri="{FF2B5EF4-FFF2-40B4-BE49-F238E27FC236}">
                <a16:creationId xmlns:a16="http://schemas.microsoft.com/office/drawing/2014/main" id="{CAA5546C-A100-9EAB-7107-2E189057D54C}"/>
              </a:ext>
            </a:extLst>
          </p:cNvPr>
          <p:cNvSpPr/>
          <p:nvPr/>
        </p:nvSpPr>
        <p:spPr>
          <a:xfrm>
            <a:off x="2286000" y="2950911"/>
            <a:ext cx="4572000" cy="1691640"/>
          </a:xfrm>
          <a:prstGeom prst="rect">
            <a:avLst/>
          </a:prstGeom>
          <a:noFill/>
          <a:ln/>
        </p:spPr>
        <p:txBody>
          <a:bodyPr wrap="square" rtlCol="0" anchor="t"/>
          <a:lstStyle/>
          <a:p>
            <a:pPr marL="0" indent="0" algn="l">
              <a:lnSpc>
                <a:spcPct val="140000"/>
              </a:lnSpc>
              <a:buNone/>
            </a:pPr>
            <a:r>
              <a:rPr lang="en-US" sz="2000" dirty="0">
                <a:solidFill>
                  <a:srgbClr val="FFFFFF"/>
                </a:solidFill>
                <a:latin typeface="Calibri" pitchFamily="34" charset="0"/>
                <a:ea typeface="Calibri" pitchFamily="34" charset="-122"/>
                <a:cs typeface="Calibri" pitchFamily="34" charset="-120"/>
              </a:rPr>
              <a:t>I.   The Wrong Question</a:t>
            </a:r>
            <a:endParaRPr lang="en-US" sz="2000" dirty="0"/>
          </a:p>
          <a:p>
            <a:pPr marL="0" indent="0" algn="l">
              <a:lnSpc>
                <a:spcPct val="140000"/>
              </a:lnSpc>
              <a:buNone/>
            </a:pPr>
            <a:r>
              <a:rPr lang="en-US" sz="2000" dirty="0">
                <a:solidFill>
                  <a:schemeClr val="bg1">
                    <a:lumMod val="65000"/>
                  </a:schemeClr>
                </a:solidFill>
                <a:latin typeface="Calibri" pitchFamily="34" charset="0"/>
                <a:ea typeface="Calibri" pitchFamily="34" charset="-122"/>
                <a:cs typeface="Calibri" pitchFamily="34" charset="-120"/>
              </a:rPr>
              <a:t>II.  Hard Hearts</a:t>
            </a:r>
            <a:endParaRPr lang="en-US" sz="2000" dirty="0">
              <a:solidFill>
                <a:schemeClr val="bg1">
                  <a:lumMod val="65000"/>
                </a:schemeClr>
              </a:solidFill>
            </a:endParaRPr>
          </a:p>
          <a:p>
            <a:pPr marL="0" indent="0" algn="l">
              <a:lnSpc>
                <a:spcPct val="140000"/>
              </a:lnSpc>
              <a:buNone/>
            </a:pPr>
            <a:r>
              <a:rPr lang="en-US" sz="2000" dirty="0">
                <a:solidFill>
                  <a:srgbClr val="9CA3AF"/>
                </a:solidFill>
                <a:latin typeface="Calibri" pitchFamily="34" charset="0"/>
                <a:ea typeface="Calibri" pitchFamily="34" charset="-122"/>
                <a:cs typeface="Calibri" pitchFamily="34" charset="-120"/>
              </a:rPr>
              <a:t>III. Intention over Permission</a:t>
            </a:r>
            <a:endParaRPr lang="en-US" sz="2000" dirty="0"/>
          </a:p>
        </p:txBody>
      </p:sp>
    </p:spTree>
    <p:extLst>
      <p:ext uri="{BB962C8B-B14F-4D97-AF65-F5344CB8AC3E}">
        <p14:creationId xmlns:p14="http://schemas.microsoft.com/office/powerpoint/2010/main" val="2065147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A0A0A"/>
        </a:solidFill>
        <a:effectLst/>
      </p:bgPr>
    </p:bg>
    <p:spTree>
      <p:nvGrpSpPr>
        <p:cNvPr id="1" name="">
          <a:extLst>
            <a:ext uri="{FF2B5EF4-FFF2-40B4-BE49-F238E27FC236}">
              <a16:creationId xmlns:a16="http://schemas.microsoft.com/office/drawing/2014/main" id="{EA7CFA3E-2E15-67A7-8E85-2910054A25AF}"/>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D5A92ADE-0600-027B-ACDD-9E473C632D67}"/>
              </a:ext>
            </a:extLst>
          </p:cNvPr>
          <p:cNvSpPr/>
          <p:nvPr/>
        </p:nvSpPr>
        <p:spPr>
          <a:xfrm>
            <a:off x="685800" y="457200"/>
            <a:ext cx="7772400" cy="457200"/>
          </a:xfrm>
          <a:prstGeom prst="rect">
            <a:avLst/>
          </a:prstGeom>
          <a:noFill/>
          <a:ln/>
        </p:spPr>
        <p:txBody>
          <a:bodyPr wrap="square" rtlCol="0" anchor="ctr"/>
          <a:lstStyle/>
          <a:p>
            <a:pPr marL="0" indent="0" algn="l">
              <a:buNone/>
            </a:pPr>
            <a:r>
              <a:rPr lang="en-US" sz="1600" b="1" spc="200" dirty="0">
                <a:solidFill>
                  <a:srgbClr val="C9A84C"/>
                </a:solidFill>
                <a:latin typeface="Calibri" pitchFamily="34" charset="0"/>
                <a:ea typeface="Calibri" pitchFamily="34" charset="-122"/>
                <a:cs typeface="Calibri" pitchFamily="34" charset="-120"/>
              </a:rPr>
              <a:t>Mark 10:1-12</a:t>
            </a:r>
            <a:endParaRPr lang="en-US" sz="1600" dirty="0"/>
          </a:p>
        </p:txBody>
      </p:sp>
      <p:sp>
        <p:nvSpPr>
          <p:cNvPr id="3" name="Shape 1">
            <a:extLst>
              <a:ext uri="{FF2B5EF4-FFF2-40B4-BE49-F238E27FC236}">
                <a16:creationId xmlns:a16="http://schemas.microsoft.com/office/drawing/2014/main" id="{9DBDDD8E-C990-7BF5-5C68-2D9FE0AE71BC}"/>
              </a:ext>
            </a:extLst>
          </p:cNvPr>
          <p:cNvSpPr/>
          <p:nvPr/>
        </p:nvSpPr>
        <p:spPr>
          <a:xfrm>
            <a:off x="685800" y="1005840"/>
            <a:ext cx="7772400" cy="18288"/>
          </a:xfrm>
          <a:prstGeom prst="rect">
            <a:avLst/>
          </a:prstGeom>
          <a:solidFill>
            <a:srgbClr val="C9A84C"/>
          </a:solidFill>
          <a:ln w="12700">
            <a:solidFill>
              <a:srgbClr val="C9A84C"/>
            </a:solidFill>
            <a:prstDash val="solid"/>
          </a:ln>
        </p:spPr>
        <p:txBody>
          <a:bodyPr/>
          <a:lstStyle/>
          <a:p>
            <a:endParaRPr lang="en-US"/>
          </a:p>
        </p:txBody>
      </p:sp>
      <p:sp>
        <p:nvSpPr>
          <p:cNvPr id="4" name="Text 2">
            <a:extLst>
              <a:ext uri="{FF2B5EF4-FFF2-40B4-BE49-F238E27FC236}">
                <a16:creationId xmlns:a16="http://schemas.microsoft.com/office/drawing/2014/main" id="{5FE49770-BB87-B5E4-E25E-3DE3788AF982}"/>
              </a:ext>
            </a:extLst>
          </p:cNvPr>
          <p:cNvSpPr/>
          <p:nvPr/>
        </p:nvSpPr>
        <p:spPr>
          <a:xfrm>
            <a:off x="0" y="708791"/>
            <a:ext cx="9144000" cy="4184142"/>
          </a:xfrm>
          <a:prstGeom prst="rect">
            <a:avLst/>
          </a:prstGeom>
          <a:noFill/>
          <a:ln/>
        </p:spPr>
        <p:txBody>
          <a:bodyPr wrap="square" rtlCol="0" anchor="ctr"/>
          <a:lstStyle/>
          <a:p>
            <a:pPr algn="ctr"/>
            <a:r>
              <a:rPr lang="en-US" sz="2800" b="1" dirty="0">
                <a:solidFill>
                  <a:schemeClr val="bg1"/>
                </a:solidFill>
                <a:effectLst/>
                <a:latin typeface="Georgia" panose="02040502050405020303" pitchFamily="18" charset="0"/>
              </a:rPr>
              <a:t>10 </a:t>
            </a:r>
            <a:r>
              <a:rPr lang="en-US" sz="2800" dirty="0">
                <a:solidFill>
                  <a:schemeClr val="bg1"/>
                </a:solidFill>
                <a:effectLst/>
                <a:latin typeface="Georgia" panose="02040502050405020303" pitchFamily="18" charset="0"/>
              </a:rPr>
              <a:t>And he left there and went to the region of Judea and beyond the Jordan, and crowds gathered to him again. And again, as was his custom, he taught them. </a:t>
            </a:r>
            <a:endParaRPr lang="en-US" sz="2000" dirty="0">
              <a:solidFill>
                <a:schemeClr val="bg1"/>
              </a:solidFill>
              <a:effectLst/>
              <a:latin typeface="Helvetica" pitchFamily="2" charset="0"/>
            </a:endParaRPr>
          </a:p>
        </p:txBody>
      </p:sp>
    </p:spTree>
    <p:extLst>
      <p:ext uri="{BB962C8B-B14F-4D97-AF65-F5344CB8AC3E}">
        <p14:creationId xmlns:p14="http://schemas.microsoft.com/office/powerpoint/2010/main" val="2962650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A0A0A"/>
        </a:solidFill>
        <a:effectLst/>
      </p:bgPr>
    </p:bg>
    <p:spTree>
      <p:nvGrpSpPr>
        <p:cNvPr id="1" name="">
          <a:extLst>
            <a:ext uri="{FF2B5EF4-FFF2-40B4-BE49-F238E27FC236}">
              <a16:creationId xmlns:a16="http://schemas.microsoft.com/office/drawing/2014/main" id="{51968A5A-E76B-CF4F-B2C2-9E9022D16128}"/>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F99E23E6-9994-1590-2A3C-41195FF24444}"/>
              </a:ext>
            </a:extLst>
          </p:cNvPr>
          <p:cNvSpPr/>
          <p:nvPr/>
        </p:nvSpPr>
        <p:spPr>
          <a:xfrm>
            <a:off x="684028" y="508361"/>
            <a:ext cx="7772400" cy="457200"/>
          </a:xfrm>
          <a:prstGeom prst="rect">
            <a:avLst/>
          </a:prstGeom>
          <a:noFill/>
          <a:ln/>
        </p:spPr>
        <p:txBody>
          <a:bodyPr wrap="square" rtlCol="0" anchor="ctr"/>
          <a:lstStyle/>
          <a:p>
            <a:pPr marL="0" indent="0" algn="l">
              <a:buNone/>
            </a:pPr>
            <a:r>
              <a:rPr lang="en-US" sz="1600" b="1" spc="200" dirty="0">
                <a:solidFill>
                  <a:srgbClr val="C9A84C"/>
                </a:solidFill>
                <a:latin typeface="Calibri" pitchFamily="34" charset="0"/>
                <a:ea typeface="Calibri" pitchFamily="34" charset="-122"/>
                <a:cs typeface="Calibri" pitchFamily="34" charset="-120"/>
              </a:rPr>
              <a:t>Mark 10:1-12</a:t>
            </a:r>
            <a:endParaRPr lang="en-US" sz="1600" dirty="0"/>
          </a:p>
        </p:txBody>
      </p:sp>
      <p:sp>
        <p:nvSpPr>
          <p:cNvPr id="3" name="Shape 1">
            <a:extLst>
              <a:ext uri="{FF2B5EF4-FFF2-40B4-BE49-F238E27FC236}">
                <a16:creationId xmlns:a16="http://schemas.microsoft.com/office/drawing/2014/main" id="{52815BA5-CC6C-89A5-301F-63D173EFBA43}"/>
              </a:ext>
            </a:extLst>
          </p:cNvPr>
          <p:cNvSpPr/>
          <p:nvPr/>
        </p:nvSpPr>
        <p:spPr>
          <a:xfrm>
            <a:off x="684028" y="973978"/>
            <a:ext cx="7772400" cy="18288"/>
          </a:xfrm>
          <a:prstGeom prst="rect">
            <a:avLst/>
          </a:prstGeom>
          <a:solidFill>
            <a:srgbClr val="C9A84C"/>
          </a:solidFill>
          <a:ln w="12700">
            <a:solidFill>
              <a:srgbClr val="C9A84C"/>
            </a:solidFill>
            <a:prstDash val="solid"/>
          </a:ln>
        </p:spPr>
        <p:txBody>
          <a:bodyPr/>
          <a:lstStyle/>
          <a:p>
            <a:endParaRPr lang="en-US"/>
          </a:p>
        </p:txBody>
      </p:sp>
      <p:sp>
        <p:nvSpPr>
          <p:cNvPr id="4" name="Text 2">
            <a:extLst>
              <a:ext uri="{FF2B5EF4-FFF2-40B4-BE49-F238E27FC236}">
                <a16:creationId xmlns:a16="http://schemas.microsoft.com/office/drawing/2014/main" id="{ED4F0186-FAEB-9393-6FA8-9152D2955B22}"/>
              </a:ext>
            </a:extLst>
          </p:cNvPr>
          <p:cNvSpPr/>
          <p:nvPr/>
        </p:nvSpPr>
        <p:spPr>
          <a:xfrm>
            <a:off x="-1772" y="736961"/>
            <a:ext cx="9144000" cy="4184142"/>
          </a:xfrm>
          <a:prstGeom prst="rect">
            <a:avLst/>
          </a:prstGeom>
          <a:noFill/>
          <a:ln/>
        </p:spPr>
        <p:txBody>
          <a:bodyPr wrap="square" rtlCol="0" anchor="ctr"/>
          <a:lstStyle/>
          <a:p>
            <a:pPr algn="ctr"/>
            <a:r>
              <a:rPr lang="en-US" sz="2800" b="1" baseline="30000" dirty="0">
                <a:solidFill>
                  <a:schemeClr val="bg1"/>
                </a:solidFill>
                <a:effectLst/>
                <a:latin typeface="Georgia" panose="02040502050405020303" pitchFamily="18" charset="0"/>
              </a:rPr>
              <a:t>2 </a:t>
            </a:r>
            <a:r>
              <a:rPr lang="en-US" sz="2800" dirty="0">
                <a:solidFill>
                  <a:schemeClr val="bg1"/>
                </a:solidFill>
                <a:effectLst/>
                <a:latin typeface="Georgia" panose="02040502050405020303" pitchFamily="18" charset="0"/>
              </a:rPr>
              <a:t>And Pharisees came up and in order to test him </a:t>
            </a:r>
            <a:r>
              <a:rPr lang="en-US" sz="2800" dirty="0">
                <a:solidFill>
                  <a:schemeClr val="bg1">
                    <a:lumMod val="50000"/>
                  </a:schemeClr>
                </a:solidFill>
                <a:effectLst/>
                <a:latin typeface="Georgia" panose="02040502050405020303" pitchFamily="18" charset="0"/>
              </a:rPr>
              <a:t>asked, “Is it lawful for a man to divorce his wife?” </a:t>
            </a:r>
            <a:r>
              <a:rPr lang="en-US" sz="2800" b="1" baseline="30000" dirty="0">
                <a:solidFill>
                  <a:schemeClr val="bg1">
                    <a:lumMod val="50000"/>
                  </a:schemeClr>
                </a:solidFill>
                <a:effectLst/>
                <a:latin typeface="Georgia" panose="02040502050405020303" pitchFamily="18" charset="0"/>
              </a:rPr>
              <a:t>3 </a:t>
            </a:r>
            <a:r>
              <a:rPr lang="en-US" sz="2800" dirty="0">
                <a:solidFill>
                  <a:schemeClr val="bg1">
                    <a:lumMod val="50000"/>
                  </a:schemeClr>
                </a:solidFill>
                <a:effectLst/>
                <a:latin typeface="Georgia" panose="02040502050405020303" pitchFamily="18" charset="0"/>
              </a:rPr>
              <a:t>He answered them, “What did Moses command you?” </a:t>
            </a:r>
            <a:r>
              <a:rPr lang="en-US" sz="2800" b="1" baseline="30000" dirty="0">
                <a:solidFill>
                  <a:schemeClr val="bg1">
                    <a:lumMod val="50000"/>
                  </a:schemeClr>
                </a:solidFill>
                <a:effectLst/>
                <a:latin typeface="Georgia" panose="02040502050405020303" pitchFamily="18" charset="0"/>
              </a:rPr>
              <a:t>4 </a:t>
            </a:r>
            <a:r>
              <a:rPr lang="en-US" sz="2800" dirty="0">
                <a:solidFill>
                  <a:schemeClr val="bg1">
                    <a:lumMod val="50000"/>
                  </a:schemeClr>
                </a:solidFill>
                <a:effectLst/>
                <a:latin typeface="Georgia" panose="02040502050405020303" pitchFamily="18" charset="0"/>
              </a:rPr>
              <a:t>They said, “Moses allowed a man to write a certificate of divorce and to send her away.”</a:t>
            </a:r>
            <a:endParaRPr lang="en-US" sz="2000" dirty="0">
              <a:solidFill>
                <a:schemeClr val="bg1">
                  <a:lumMod val="50000"/>
                </a:schemeClr>
              </a:solidFill>
              <a:effectLst/>
              <a:latin typeface="Helvetica" pitchFamily="2" charset="0"/>
            </a:endParaRPr>
          </a:p>
        </p:txBody>
      </p:sp>
    </p:spTree>
    <p:extLst>
      <p:ext uri="{BB962C8B-B14F-4D97-AF65-F5344CB8AC3E}">
        <p14:creationId xmlns:p14="http://schemas.microsoft.com/office/powerpoint/2010/main" val="471309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israel with different colored areas&#10;&#10;Description automatically generated">
            <a:extLst>
              <a:ext uri="{FF2B5EF4-FFF2-40B4-BE49-F238E27FC236}">
                <a16:creationId xmlns:a16="http://schemas.microsoft.com/office/drawing/2014/main" id="{8CAB9787-14BB-D050-A4E6-1B4EA1732CB1}"/>
              </a:ext>
            </a:extLst>
          </p:cNvPr>
          <p:cNvPicPr>
            <a:picLocks noChangeAspect="1"/>
          </p:cNvPicPr>
          <p:nvPr/>
        </p:nvPicPr>
        <p:blipFill>
          <a:blip r:embed="rId3"/>
          <a:srcRect t="16232" b="3697"/>
          <a:stretch>
            <a:fillRect/>
          </a:stretch>
        </p:blipFill>
        <p:spPr>
          <a:xfrm>
            <a:off x="20" y="10"/>
            <a:ext cx="9143980" cy="5143490"/>
          </a:xfrm>
          <a:prstGeom prst="rect">
            <a:avLst/>
          </a:prstGeom>
          <a:noFill/>
        </p:spPr>
      </p:pic>
    </p:spTree>
    <p:extLst>
      <p:ext uri="{BB962C8B-B14F-4D97-AF65-F5344CB8AC3E}">
        <p14:creationId xmlns:p14="http://schemas.microsoft.com/office/powerpoint/2010/main" val="42632925"/>
      </p:ext>
    </p:extLst>
  </p:cSld>
  <p:clrMapOvr>
    <a:masterClrMapping/>
  </p:clrMapOvr>
  <mc:AlternateContent xmlns:mc="http://schemas.openxmlformats.org/markup-compatibility/2006" xmlns:p14="http://schemas.microsoft.com/office/powerpoint/2010/main">
    <mc:Choice Requires="p14">
      <p:transition p14:dur="480">
        <p:fade/>
      </p:transition>
    </mc:Choice>
    <mc:Fallback xmlns="">
      <p:transition xmlns:p14="http://schemas.microsoft.com/office/powerpoint/2010/mai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A0A0A"/>
        </a:solidFill>
        <a:effectLst/>
      </p:bgPr>
    </p:bg>
    <p:spTree>
      <p:nvGrpSpPr>
        <p:cNvPr id="1" name="">
          <a:extLst>
            <a:ext uri="{FF2B5EF4-FFF2-40B4-BE49-F238E27FC236}">
              <a16:creationId xmlns:a16="http://schemas.microsoft.com/office/drawing/2014/main" id="{17A86B21-5E32-9AA2-7C7F-167157FD7C5E}"/>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0F0CCD3B-8C0F-C562-67E0-84F44C6CFF03}"/>
              </a:ext>
            </a:extLst>
          </p:cNvPr>
          <p:cNvSpPr/>
          <p:nvPr/>
        </p:nvSpPr>
        <p:spPr>
          <a:xfrm>
            <a:off x="684028" y="508361"/>
            <a:ext cx="7772400" cy="457200"/>
          </a:xfrm>
          <a:prstGeom prst="rect">
            <a:avLst/>
          </a:prstGeom>
          <a:noFill/>
          <a:ln/>
        </p:spPr>
        <p:txBody>
          <a:bodyPr wrap="square" rtlCol="0" anchor="ctr"/>
          <a:lstStyle/>
          <a:p>
            <a:pPr marL="0" indent="0" algn="l">
              <a:buNone/>
            </a:pPr>
            <a:r>
              <a:rPr lang="en-US" sz="1600" b="1" spc="200" dirty="0">
                <a:solidFill>
                  <a:srgbClr val="C9A84C"/>
                </a:solidFill>
                <a:latin typeface="Calibri" pitchFamily="34" charset="0"/>
                <a:ea typeface="Calibri" pitchFamily="34" charset="-122"/>
                <a:cs typeface="Calibri" pitchFamily="34" charset="-120"/>
              </a:rPr>
              <a:t>Mark 10:1-12</a:t>
            </a:r>
            <a:endParaRPr lang="en-US" sz="1600" dirty="0"/>
          </a:p>
        </p:txBody>
      </p:sp>
      <p:sp>
        <p:nvSpPr>
          <p:cNvPr id="3" name="Shape 1">
            <a:extLst>
              <a:ext uri="{FF2B5EF4-FFF2-40B4-BE49-F238E27FC236}">
                <a16:creationId xmlns:a16="http://schemas.microsoft.com/office/drawing/2014/main" id="{D6A7331C-39D6-B3D5-7F6B-369E8076FB89}"/>
              </a:ext>
            </a:extLst>
          </p:cNvPr>
          <p:cNvSpPr/>
          <p:nvPr/>
        </p:nvSpPr>
        <p:spPr>
          <a:xfrm>
            <a:off x="684028" y="973978"/>
            <a:ext cx="7772400" cy="18288"/>
          </a:xfrm>
          <a:prstGeom prst="rect">
            <a:avLst/>
          </a:prstGeom>
          <a:solidFill>
            <a:srgbClr val="C9A84C"/>
          </a:solidFill>
          <a:ln w="12700">
            <a:solidFill>
              <a:srgbClr val="C9A84C"/>
            </a:solidFill>
            <a:prstDash val="solid"/>
          </a:ln>
        </p:spPr>
        <p:txBody>
          <a:bodyPr/>
          <a:lstStyle/>
          <a:p>
            <a:endParaRPr lang="en-US"/>
          </a:p>
        </p:txBody>
      </p:sp>
      <p:sp>
        <p:nvSpPr>
          <p:cNvPr id="4" name="Text 2">
            <a:extLst>
              <a:ext uri="{FF2B5EF4-FFF2-40B4-BE49-F238E27FC236}">
                <a16:creationId xmlns:a16="http://schemas.microsoft.com/office/drawing/2014/main" id="{235A7D5D-CB53-28E5-2CC9-444739D6A284}"/>
              </a:ext>
            </a:extLst>
          </p:cNvPr>
          <p:cNvSpPr/>
          <p:nvPr/>
        </p:nvSpPr>
        <p:spPr>
          <a:xfrm>
            <a:off x="-1772" y="736961"/>
            <a:ext cx="9144000" cy="4184142"/>
          </a:xfrm>
          <a:prstGeom prst="rect">
            <a:avLst/>
          </a:prstGeom>
          <a:noFill/>
          <a:ln/>
        </p:spPr>
        <p:txBody>
          <a:bodyPr wrap="square" rtlCol="0" anchor="ctr"/>
          <a:lstStyle/>
          <a:p>
            <a:pPr algn="ctr"/>
            <a:r>
              <a:rPr lang="en-US" sz="2800" b="1" baseline="30000" dirty="0">
                <a:solidFill>
                  <a:schemeClr val="bg1"/>
                </a:solidFill>
                <a:effectLst/>
                <a:latin typeface="Georgia" panose="02040502050405020303" pitchFamily="18" charset="0"/>
              </a:rPr>
              <a:t>2 </a:t>
            </a:r>
            <a:r>
              <a:rPr lang="en-US" sz="2800" dirty="0">
                <a:solidFill>
                  <a:schemeClr val="bg1"/>
                </a:solidFill>
                <a:effectLst/>
                <a:latin typeface="Georgia" panose="02040502050405020303" pitchFamily="18" charset="0"/>
              </a:rPr>
              <a:t>And Pharisees came up and in order to test him asked, “Is it lawful for a man to divorce his wife?”</a:t>
            </a:r>
            <a:r>
              <a:rPr lang="en-US" sz="2800" dirty="0">
                <a:solidFill>
                  <a:schemeClr val="bg1">
                    <a:lumMod val="50000"/>
                  </a:schemeClr>
                </a:solidFill>
                <a:effectLst/>
                <a:latin typeface="Georgia" panose="02040502050405020303" pitchFamily="18" charset="0"/>
              </a:rPr>
              <a:t> </a:t>
            </a:r>
            <a:r>
              <a:rPr lang="en-US" sz="2800" b="1" baseline="30000" dirty="0">
                <a:solidFill>
                  <a:schemeClr val="bg1">
                    <a:lumMod val="50000"/>
                  </a:schemeClr>
                </a:solidFill>
                <a:effectLst/>
                <a:latin typeface="Georgia" panose="02040502050405020303" pitchFamily="18" charset="0"/>
              </a:rPr>
              <a:t>3 </a:t>
            </a:r>
            <a:r>
              <a:rPr lang="en-US" sz="2800" dirty="0">
                <a:solidFill>
                  <a:schemeClr val="bg1">
                    <a:lumMod val="50000"/>
                  </a:schemeClr>
                </a:solidFill>
                <a:effectLst/>
                <a:latin typeface="Georgia" panose="02040502050405020303" pitchFamily="18" charset="0"/>
              </a:rPr>
              <a:t>He answered them, “What did Moses command you?” </a:t>
            </a:r>
            <a:r>
              <a:rPr lang="en-US" sz="2800" b="1" baseline="30000" dirty="0">
                <a:solidFill>
                  <a:schemeClr val="bg1">
                    <a:lumMod val="50000"/>
                  </a:schemeClr>
                </a:solidFill>
                <a:effectLst/>
                <a:latin typeface="Georgia" panose="02040502050405020303" pitchFamily="18" charset="0"/>
              </a:rPr>
              <a:t>4 </a:t>
            </a:r>
            <a:r>
              <a:rPr lang="en-US" sz="2800" dirty="0">
                <a:solidFill>
                  <a:schemeClr val="bg1">
                    <a:lumMod val="50000"/>
                  </a:schemeClr>
                </a:solidFill>
                <a:effectLst/>
                <a:latin typeface="Georgia" panose="02040502050405020303" pitchFamily="18" charset="0"/>
              </a:rPr>
              <a:t>They said, “Moses allowed a man to write a certificate of divorce and to send her away.”</a:t>
            </a:r>
            <a:endParaRPr lang="en-US" sz="2000" dirty="0">
              <a:solidFill>
                <a:schemeClr val="bg1">
                  <a:lumMod val="50000"/>
                </a:schemeClr>
              </a:solidFill>
              <a:effectLst/>
              <a:latin typeface="Helvetica" pitchFamily="2" charset="0"/>
            </a:endParaRPr>
          </a:p>
        </p:txBody>
      </p:sp>
    </p:spTree>
    <p:extLst>
      <p:ext uri="{BB962C8B-B14F-4D97-AF65-F5344CB8AC3E}">
        <p14:creationId xmlns:p14="http://schemas.microsoft.com/office/powerpoint/2010/main" val="3446693220"/>
      </p:ext>
    </p:extLst>
  </p:cSld>
  <p:clrMapOvr>
    <a:masterClrMapping/>
  </p:clrMapOvr>
</p:sld>
</file>

<file path=ppt/theme/theme1.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537771</TotalTime>
  <Words>1804</Words>
  <Application>Microsoft Macintosh PowerPoint</Application>
  <PresentationFormat>On-screen Show (16:9)</PresentationFormat>
  <Paragraphs>138</Paragraphs>
  <Slides>25</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Anthropic Sans</vt:lpstr>
      <vt:lpstr>Arial</vt:lpstr>
      <vt:lpstr>Calibri</vt:lpstr>
      <vt:lpstr>Georgia</vt:lpstr>
      <vt:lpstr>Google Sans</vt:lpstr>
      <vt:lpstr>Helvetica</vt:lpstr>
      <vt:lpstr>2_Blank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Hope Community Church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Stephen Treichler</dc:creator>
  <cp:keywords/>
  <dc:description/>
  <cp:lastModifiedBy>Brian Silver</cp:lastModifiedBy>
  <cp:revision>3311</cp:revision>
  <cp:lastPrinted>2026-03-01T03:01:34Z</cp:lastPrinted>
  <dcterms:created xsi:type="dcterms:W3CDTF">2008-08-03T12:10:21Z</dcterms:created>
  <dcterms:modified xsi:type="dcterms:W3CDTF">2026-05-03T12:27:03Z</dcterms:modified>
  <cp:category/>
</cp:coreProperties>
</file>